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7" r:id="rId3"/>
    <p:sldId id="258" r:id="rId4"/>
    <p:sldId id="259" r:id="rId5"/>
    <p:sldId id="260" r:id="rId6"/>
    <p:sldId id="337" r:id="rId7"/>
    <p:sldId id="261" r:id="rId8"/>
    <p:sldId id="262" r:id="rId9"/>
    <p:sldId id="302" r:id="rId10"/>
    <p:sldId id="263" r:id="rId11"/>
    <p:sldId id="281" r:id="rId12"/>
    <p:sldId id="338" r:id="rId13"/>
    <p:sldId id="264" r:id="rId14"/>
    <p:sldId id="265" r:id="rId15"/>
    <p:sldId id="267" r:id="rId16"/>
    <p:sldId id="266" r:id="rId17"/>
    <p:sldId id="268" r:id="rId18"/>
    <p:sldId id="269" r:id="rId19"/>
    <p:sldId id="273" r:id="rId20"/>
    <p:sldId id="272" r:id="rId21"/>
    <p:sldId id="270" r:id="rId22"/>
    <p:sldId id="271" r:id="rId23"/>
    <p:sldId id="274" r:id="rId24"/>
    <p:sldId id="275" r:id="rId25"/>
    <p:sldId id="277" r:id="rId26"/>
    <p:sldId id="282" r:id="rId27"/>
    <p:sldId id="284" r:id="rId28"/>
    <p:sldId id="285" r:id="rId29"/>
    <p:sldId id="276" r:id="rId30"/>
    <p:sldId id="286" r:id="rId31"/>
    <p:sldId id="288" r:id="rId32"/>
    <p:sldId id="289" r:id="rId33"/>
    <p:sldId id="290" r:id="rId34"/>
    <p:sldId id="291" r:id="rId35"/>
    <p:sldId id="292" r:id="rId36"/>
    <p:sldId id="293" r:id="rId37"/>
    <p:sldId id="294" r:id="rId38"/>
    <p:sldId id="278" r:id="rId39"/>
    <p:sldId id="280" r:id="rId40"/>
    <p:sldId id="279" r:id="rId41"/>
    <p:sldId id="287" r:id="rId42"/>
    <p:sldId id="295" r:id="rId43"/>
    <p:sldId id="296" r:id="rId44"/>
    <p:sldId id="297" r:id="rId45"/>
    <p:sldId id="298" r:id="rId46"/>
    <p:sldId id="299" r:id="rId47"/>
    <p:sldId id="300" r:id="rId48"/>
    <p:sldId id="301" r:id="rId49"/>
    <p:sldId id="307" r:id="rId50"/>
    <p:sldId id="314" r:id="rId51"/>
    <p:sldId id="305" r:id="rId52"/>
    <p:sldId id="306" r:id="rId53"/>
    <p:sldId id="308" r:id="rId54"/>
    <p:sldId id="309" r:id="rId55"/>
    <p:sldId id="312" r:id="rId56"/>
    <p:sldId id="313"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03" r:id="rId70"/>
    <p:sldId id="331" r:id="rId71"/>
    <p:sldId id="332" r:id="rId72"/>
    <p:sldId id="333" r:id="rId73"/>
    <p:sldId id="304" r:id="rId74"/>
    <p:sldId id="327" r:id="rId75"/>
    <p:sldId id="328" r:id="rId76"/>
    <p:sldId id="329" r:id="rId77"/>
    <p:sldId id="310" r:id="rId78"/>
    <p:sldId id="311" r:id="rId79"/>
    <p:sldId id="330" r:id="rId80"/>
    <p:sldId id="334" r:id="rId81"/>
    <p:sldId id="335" r:id="rId82"/>
    <p:sldId id="336"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55"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04:57.007"/>
    </inkml:context>
    <inkml:brush xml:id="br0">
      <inkml:brushProperty name="width" value="0.05" units="cm"/>
      <inkml:brushProperty name="height" value="0.05" units="cm"/>
      <inkml:brushProperty name="color" value="#E71224"/>
    </inkml:brush>
  </inkml:definitions>
  <inkml:trace contextRef="#ctx0" brushRef="#br0">45 35 392 0 0,'-32'-20'8272'0'0,"21"10"-3029"0"0,11 10-5175 0 0,0 0 0 0 0,0 0 0 0 0,0 0 0 0 0,-1 0 0 0 0,1 0 0 0 0,0 0 0 0 0,0 0 0 0 0,0 0 0 0 0,0 0 0 0 0,0-1 0 0 0,0 1 0 0 0,0 0 0 0 0,0 0 0 0 0,0 0 0 0 0,0 0 0 0 0,0 0 0 0 0,0 0 0 0 0,0 0-1 0 0,0 0 1 0 0,0-1 0 0 0,0 1 0 0 0,0 0 0 0 0,0 0 0 0 0,0 0 0 0 0,0 0 0 0 0,0 0 0 0 0,0 0 0 0 0,0-1 0 0 0,0 1 0 0 0,0 0 0 0 0,0 0 0 0 0,0 0 0 0 0,0 0 0 0 0,0 0 0 0 0,0 0 0 0 0,0 0 0 0 0,0 0-1 0 0,1 0 1 0 0,-1-1 0 0 0,0 1 0 0 0,0 0 0 0 0,0 0 0 0 0,0 0 0 0 0,0 0 0 0 0,0 0 0 0 0,0 0 0 0 0,0 0 0 0 0,1 0 0 0 0,-1 0 0 0 0,0 0 0 0 0,0 0 0 0 0,0 0 0 0 0,0 0 0 0 0,0 0 0 0 0,0 0-1 0 0,0 0 1 0 0,1 0 0 0 0,-1 0 0 0 0,0 0 0 0 0,0 0 0 0 0,0 0 0 0 0,0 0 0 0 0,0 0 0 0 0,0 0 0 0 0,0 0 0 0 0,1 0 0 0 0,-1 0 0 0 0,0 0 0 0 0,0 0 0 0 0,0 0-68 0 0,8 1 793 0 0,0 1 1 0 0,0 0 0 0 0,0 0-1 0 0,0 0 1 0 0,0 1-1 0 0,3 2-793 0 0,21 7 702 0 0,290 80 2571 0 0,-221-64-1692 0 0,81 37-1581 0 0,-161-57 128 0 0,62 27 636 0 0,28 18-764 0 0,39 18 268 0 0,-35-22-196 0 0,71 30 26 0 0,37 4-98 0 0,-110-44-5 0 0,-57-18 17 0 0,1-2 1 0 0,1-3-1 0 0,25 2-12 0 0,138 22-15 0 0,-106-22 15 0 0,13 1 26 0 0,21-4-26 0 0,-60-6-14 0 0,5 5 14 0 0,26 3-5 0 0,-83-11 0 0 0,0 2 0 0 0,-1 2 0 0 0,10 4 5 0 0,12 4-12 0 0,74 27 31 0 0,-118-40-4 0 0,-11-4-14 0 0,-1 0 0 0 0,0 0 0 0 0,0 0 0 0 0,1 0 0 0 0,-1 0 1 0 0,1-1-1 0 0,-1 1 0 0 0,0-1 0 0 0,1 0 0 0 0,-1 0 0 0 0,1 0 1 0 0,-1 0-1 0 0,3 0-1 0 0,-5 0-27 0 0,1-1 0 0 0,-1 1 0 0 0,0 0 1 0 0,0-1-1 0 0,0 1 0 0 0,1-1 0 0 0,-1 1 1 0 0,0 0-1 0 0,0-1 0 0 0,0 1 0 0 0,0-1 1 0 0,0 1-1 0 0,0 0 0 0 0,0-1 0 0 0,0 1 1 0 0,0-1-1 0 0,0 1 0 0 0,0-1 0 0 0,0 1 0 0 0,0 0 1 0 0,0-1-1 0 0,0 1 0 0 0,0-1 0 0 0,0 1 1 0 0,0 0-1 0 0,-1-1 0 0 0,1 1 0 0 0,0-1 1 0 0,0 1-1 0 0,-1 0 0 0 0,1-1 0 0 0,0 1 1 0 0,0 0-1 0 0,-1-1 0 0 0,1 1 0 0 0,0 0 0 0 0,-1 0 1 0 0,1-1 26 0 0,-10-12-1276 0 0,-14 0-1592 0 0,-13-9-5924 0 0,-4-2-979 0 0,12 8 6240 0 0,0 0 1241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0:53.773"/>
    </inkml:context>
    <inkml:brush xml:id="br0">
      <inkml:brushProperty name="width" value="0.05" units="cm"/>
      <inkml:brushProperty name="height" value="0.05" units="cm"/>
      <inkml:brushProperty name="color" value="#E71224"/>
    </inkml:brush>
  </inkml:definitions>
  <inkml:trace contextRef="#ctx0" brushRef="#br0">31 72 888 0 0,'1'0'514'0'0,"0"0"-1"0"0,0-1 0 0 0,0 1 1 0 0,0 0-1 0 0,0-1 1 0 0,-1 1-1 0 0,1-1 1 0 0,0 1-1 0 0,0-1 0 0 0,0 0 1 0 0,0 1-1 0 0,-1-1 1 0 0,1 0-1 0 0,0 0 1 0 0,-1 0-1 0 0,1 1 1 0 0,-1-1-1 0 0,1 0 0 0 0,-1 0 1 0 0,1 0-1 0 0,-1 0 1 0 0,1 0-1 0 0,-1 0 1 0 0,0 0-1 0 0,0 0 0 0 0,1 0 1 0 0,-1 0-1 0 0,0 0 1 0 0,0 0-1 0 0,0 0 1 0 0,0 0-1 0 0,0 0 1 0 0,0 0-1 0 0,0 0 0 0 0,-1 0 1 0 0,1 0-1 0 0,0 0 1 0 0,-1 0-1 0 0,1 0 1 0 0,0 0-1 0 0,-1 0 0 0 0,1 0-513 0 0,-5-21 7079 0 0,15 11-3918 0 0,-10 7-3086 0 0,0 8-75 0 0,-5 9-4118 0 0,4-12 2851 0 0,0 0 0 0 0,-1 0 1 0 0,1-1-1 0 0,-1 1 0 0 0,1-1 0 0 0,-1 1 0 0 0,1-1 0 0 0,-1 0 1 0 0,0 1-1 0 0,1-1 0 0 0,-1 0 0 0 0,1 0 0 0 0,-1 0 1 0 0,0 0-1 0 0,1-1 0 0 0,-1 1 0 0 0,0 0 1267 0 0,-5-1-3087 0 0,-4 1 285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12.704"/>
    </inkml:context>
    <inkml:brush xml:id="br0">
      <inkml:brushProperty name="width" value="0.05" units="cm"/>
      <inkml:brushProperty name="height" value="0.05" units="cm"/>
      <inkml:brushProperty name="color" value="#E71224"/>
    </inkml:brush>
  </inkml:definitions>
  <inkml:trace contextRef="#ctx0" brushRef="#br0">1 264 180 0 0,'0'0'313'0'0,"1"1"0"0"0,-1 0 0 0 0,1-1 0 0 0,-1 1 1 0 0,1-1-1 0 0,0 1 0 0 0,-1-1 0 0 0,1 0 0 0 0,-1 1 0 0 0,1-1 0 0 0,0 0 0 0 0,0 1 0 0 0,-1-1 0 0 0,1 0 1 0 0,0 0-1 0 0,-1 0 0 0 0,1 1 0 0 0,0-1 0 0 0,0 0 0 0 0,0 0 0 0 0,-1 0 0 0 0,1 0 0 0 0,0 0 1 0 0,0 0-1 0 0,-1-1 0 0 0,1 1 0 0 0,0 0 0 0 0,-1 0 0 0 0,1 0 0 0 0,0-1 0 0 0,0 1 0 0 0,-1 0 0 0 0,1-1 1 0 0,0 1-1 0 0,-1-1 0 0 0,1 1 0 0 0,-1-1 0 0 0,1 1 0 0 0,-1-1 0 0 0,1 1 0 0 0,-1-1 0 0 0,1 0 1 0 0,-1 1-1 0 0,1-1 0 0 0,-1 1 0 0 0,0-1 0 0 0,1 0-313 0 0,0-44 10938 0 0,0 8-11742 0 0,3 21 857 0 0,0 2 0 0 0,1-1 0 0 0,1 0 0 0 0,1 1 0 0 0,0 0 0 0 0,1 1 0 0 0,0 0 0 0 0,10-12-53 0 0,-16 22-1 0 0,0 0 0 0 0,1 0 0 0 0,0 0-1 0 0,0 0 1 0 0,0 0 0 0 0,0 1 0 0 0,0 0-1 0 0,0 0 1 0 0,0 0 0 0 0,1 0 0 0 0,-1 0-1 0 0,1 0 1 0 0,0 1 0 0 0,-1 0 0 0 0,1 0-1 0 0,0 0 1 0 0,0 0 0 0 0,0 0 0 0 0,0 1-1 0 0,0 0 1 0 0,0 0 0 0 0,-1 0 0 0 0,1 0-1 0 0,0 0 1 0 0,0 1 0 0 0,0 0 0 0 0,0 0-1 0 0,0 0 1 0 0,-1 0 0 0 0,1 1 0 0 0,0-1-1 0 0,-1 1 1 0 0,1 0 0 0 0,-1 0 0 0 0,0 0-1 0 0,0 0 1 0 0,0 1 0 0 0,1 0 1 0 0,4 4-12 0 0,-1 0 0 0 0,1 0 0 0 0,-1 1 0 0 0,-1 0 0 0 0,1 0 1 0 0,1 4 11 0 0,-6-9-2 0 0,0 0 1 0 0,0 0 0 0 0,0 0 0 0 0,0 1-1 0 0,0-1 1 0 0,-1 0 0 0 0,0 1 0 0 0,0-1-1 0 0,0 1 1 0 0,0-1 0 0 0,0 1 0 0 0,-1-1 0 0 0,1 1-1 0 0,-1 0 1 0 0,0-1 0 0 0,0 1 0 0 0,-1 0-1 0 0,1-1 1 0 0,-1 1 0 0 0,0 1 1 0 0,-3-1 3 0 0,0 1 0 0 0,0-1-1 0 0,0 0 1 0 0,-1 0 0 0 0,0 0 0 0 0,1 0 0 0 0,-2-1 0 0 0,1 0-1 0 0,0 0 1 0 0,-1 0 0 0 0,1-1 0 0 0,-1 0 0 0 0,1 0 0 0 0,-2 0-3 0 0,-26 12 41 0 0,25-8 22 0 0,1-1-1 0 0,-1 1 0 0 0,1 1 0 0 0,0-1 0 0 0,0 1 0 0 0,1 0 1 0 0,0 1-1 0 0,0 0-62 0 0,4-6 28 0 0,0 0 1 0 0,0 0 0 0 0,1 0-1 0 0,-1 0 1 0 0,1 1-1 0 0,-1-1 1 0 0,1 0 0 0 0,0 1-1 0 0,0-1 1 0 0,0 1-1 0 0,0-1 1 0 0,1 1 0 0 0,-1-1-1 0 0,1 1 1 0 0,-1 0-1 0 0,1-1 1 0 0,0 1 0 0 0,0 0-1 0 0,0-1 1 0 0,1 1-1 0 0,-1 0 1 0 0,0-1 0 0 0,1 1-1 0 0,0-1 1 0 0,-1 1-1 0 0,1 0 1 0 0,0-1 0 0 0,1 0-1 0 0,0 3-28 0 0,1-2 24 0 0,0 0-1 0 0,0 0 1 0 0,0 0 0 0 0,0 0-1 0 0,1 0 1 0 0,-1-1 0 0 0,1 1 0 0 0,0-1-1 0 0,-1 0 1 0 0,1 0 0 0 0,0-1-1 0 0,0 1 1 0 0,0-1 0 0 0,2 0-24 0 0,2 1-14 0 0,0-2 1 0 0,1 1 0 0 0,-1-1 0 0 0,1-1 0 0 0,-1 0 0 0 0,8-1 13 0 0,18-5-295 0 0,-5-2-3710 0 0,30-20-12813 0 0,-48 25 13726 0 0,8 3 878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13.322"/>
    </inkml:context>
    <inkml:brush xml:id="br0">
      <inkml:brushProperty name="width" value="0.05" units="cm"/>
      <inkml:brushProperty name="height" value="0.05" units="cm"/>
      <inkml:brushProperty name="color" value="#E71224"/>
    </inkml:brush>
  </inkml:definitions>
  <inkml:trace contextRef="#ctx0" brushRef="#br0">276 163 164 0 0,'29'-11'8356'0'0,"10"-3"1503"0"0,-18 0-6210 0 0,-20 13-3577 0 0,-1 0 0 0 0,1 0-1 0 0,0 0 1 0 0,-1-1 0 0 0,1 1 0 0 0,-1 0 0 0 0,1 0 0 0 0,-1 0-1 0 0,1 0 1 0 0,-1 0 0 0 0,0-1 0 0 0,0 1 0 0 0,0 0 0 0 0,0 0-1 0 0,0-1 1 0 0,0 1 0 0 0,0 0 0 0 0,0 0 0 0 0,0 0-1 0 0,0-1 1 0 0,-1 1 0 0 0,1 0 0 0 0,0 0 0 0 0,-1 0 0 0 0,1 0-1 0 0,-1-1 1 0 0,1 1 0 0 0,-1 0 0 0 0,0 0 0 0 0,1 0-1 0 0,-2 0-71 0 0,-26-25 411 0 0,10 16-320 0 0,0 0 0 0 0,-1 2 1 0 0,0 0-1 0 0,-1 1 0 0 0,1 1 0 0 0,-11-1-91 0 0,21 5 25 0 0,0 1-1 0 0,-1 0 0 0 0,1 0 0 0 0,-1 1 1 0 0,1 0-1 0 0,-1 1 0 0 0,1 0 0 0 0,0 1 1 0 0,-1 0-1 0 0,1 0 0 0 0,0 1 1 0 0,0 0-1 0 0,0 0 0 0 0,0 1 0 0 0,-2 2-24 0 0,8-5 15 0 0,1 1-1 0 0,-1-1 1 0 0,0 1-1 0 0,1 0 0 0 0,-1 0 1 0 0,1 0-1 0 0,-1 1 0 0 0,1-1 1 0 0,0 0-1 0 0,0 1 1 0 0,0-1-1 0 0,0 1 0 0 0,1 0 1 0 0,-1 0-1 0 0,1-1 1 0 0,-1 1-1 0 0,1 0 0 0 0,0 0 1 0 0,0 0-1 0 0,0 1 1 0 0,1-1-1 0 0,-1 0 0 0 0,1 0 1 0 0,0 0-1 0 0,0 1 1 0 0,0-1-1 0 0,0 0 0 0 0,0 0 1 0 0,1 0-1 0 0,-1 0 1 0 0,1 1-1 0 0,0-1 0 0 0,0 0 1 0 0,0 0-1 0 0,1 2-14 0 0,3 4 23 0 0,-1 0 1 0 0,1 0-1 0 0,1-1 0 0 0,0 0 1 0 0,0 0-1 0 0,0 0 0 0 0,1-1 1 0 0,0 1-1 0 0,1-2 0 0 0,0 1 0 0 0,1 0-23 0 0,161 107 94 0 0,-143-95-92 0 0,-2 1 0 0 0,13 13-2 0 0,-37-32 1 0 0,0 0-1 0 0,1 0 0 0 0,-1 1 1 0 0,0-1-1 0 0,0 0 1 0 0,0 1-1 0 0,0-1 0 0 0,0 0 1 0 0,0 1-1 0 0,0 0 0 0 0,0-1 1 0 0,0 1-1 0 0,-1-1 0 0 0,1 1 1 0 0,-1 0-1 0 0,1-1 0 0 0,-1 1 1 0 0,0 0-1 0 0,0 0 0 0 0,0-1 1 0 0,0 1-1 0 0,0 0 1 0 0,0 0-1 0 0,0-1 0 0 0,0 1 0 0 0,-1 1 2 0 0,-1 0-1 0 0,1-1 0 0 0,0 1 1 0 0,-1-1-1 0 0,1 0 1 0 0,-1 1-1 0 0,0-1 0 0 0,0 0 1 0 0,0 0-1 0 0,0 0 0 0 0,0 0 1 0 0,0 0-1 0 0,0-1 1 0 0,-2 2-2 0 0,-5 2 3 0 0,1 0 0 0 0,-1-1 1 0 0,0 1-1 0 0,-1-2 1 0 0,1 1-1 0 0,-1-2 0 0 0,1 1 1 0 0,-7 0-4 0 0,4-2 5 0 0,1 0 0 0 0,-1-1 0 0 0,1-1-1 0 0,-1 0 1 0 0,1 0 0 0 0,0-1 0 0 0,0-1 0 0 0,0 0 0 0 0,0 0 0 0 0,-9-5-5 0 0,13 5-183 0 0,1 0 0 0 0,-1-1 0 0 0,1 0 0 0 0,0 0 0 0 0,1 0 1 0 0,-1-1-1 0 0,1 0 0 0 0,-2-1 183 0 0,3 2-496 0 0,1-1 0 0 0,0 1 0 0 0,-1-1-1 0 0,1 0 1 0 0,1 0 0 0 0,-1 0 0 0 0,1 0 0 0 0,0 0 0 0 0,0 0 0 0 0,0-1 0 0 0,1 0 496 0 0,0 1-799 0 0,1 0-1 0 0,1 1 1 0 0,-1-1-1 0 0,1 1 1 0 0,-1-1 0 0 0,1 1-1 0 0,0 0 1 0 0,1-1-1 0 0,-1 1 1 0 0,1 0 0 0 0,0 0-1 0 0,0 0 1 0 0,0 0-1 0 0,0 0 1 0 0,1 0 0 0 0,0 1-1 0 0,0-1 1 0 0,0 1-1 0 0,0-1 1 0 0,0 1 0 0 0,3-2 799 0 0,13-7-2084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13.791"/>
    </inkml:context>
    <inkml:brush xml:id="br0">
      <inkml:brushProperty name="width" value="0.05" units="cm"/>
      <inkml:brushProperty name="height" value="0.05" units="cm"/>
      <inkml:brushProperty name="color" value="#E71224"/>
    </inkml:brush>
  </inkml:definitions>
  <inkml:trace contextRef="#ctx0" brushRef="#br0">200 176 236 0 0,'42'-28'4179'0'0,"-22"6"1698"0"0,-3 3-1188 0 0,-16 18-4488 0 0,0 0-1 0 0,-1 1 1 0 0,1-1-1 0 0,0 0 0 0 0,0 0 1 0 0,0 0-1 0 0,0 0 0 0 0,-1 0 1 0 0,1 0-1 0 0,0 0 1 0 0,-1 0-1 0 0,1 0 0 0 0,-1 0 1 0 0,1 0-1 0 0,-1 0 1 0 0,0-1-1 0 0,1 1 0 0 0,-1 0 1 0 0,0 0-1 0 0,0 0 0 0 0,0 0 1 0 0,0-1-1 0 0,0 1 1 0 0,0 0-1 0 0,0 0 0 0 0,0-1 1 0 0,0 1-1 0 0,-1 0 1 0 0,1 0-1 0 0,0 0 0 0 0,-1 0 1 0 0,1 0-1 0 0,-1 0 0 0 0,0-1 1 0 0,1 1-1 0 0,-1 0 1 0 0,0 0-1 0 0,1 1 0 0 0,-1-1 1 0 0,0-1-201 0 0,-1-1 183 0 0,0 1 1 0 0,0-1 0 0 0,0 0-1 0 0,-1 0 1 0 0,1 1-1 0 0,0 0 1 0 0,-1-1 0 0 0,0 1-1 0 0,0 0 1 0 0,1 0 0 0 0,-1 0-1 0 0,0 1 1 0 0,-1-1-1 0 0,1 1 1 0 0,0-1 0 0 0,0 1-1 0 0,-1 0 1 0 0,-2 0-184 0 0,0 0 116 0 0,0 0 0 0 0,-1 1 0 0 0,1 0 0 0 0,-1 0 0 0 0,1 1 0 0 0,0-1 0 0 0,0 1 1 0 0,-1 1-1 0 0,1-1 0 0 0,-3 2-116 0 0,0 0 50 0 0,0 1 0 0 0,0-1 1 0 0,0 2-1 0 0,1-1 1 0 0,0 1-1 0 0,-1 0 0 0 0,2 1 1 0 0,-1 0-1 0 0,1 0 0 0 0,-1 1 1 0 0,2 0-1 0 0,-1 0 1 0 0,1 1-1 0 0,0 0-50 0 0,1 1 22 0 0,-1 0 0 0 0,2 0 0 0 0,-1 1 0 0 0,1-1 0 0 0,1 1 0 0 0,0 0 0 0 0,0 0 0 0 0,1 1 0 0 0,0-1 0 0 0,1 0 0 0 0,0 1 0 0 0,0-1 0 0 0,1 1 0 0 0,1-1 0 0 0,0 1 0 0 0,0-1 0 0 0,1 1 0 0 0,0-1 0 0 0,1 0 0 0 0,0 0 1 0 0,1 0-1 0 0,0 0 0 0 0,1-1 0 0 0,0 0 0 0 0,4 7-22 0 0,-3-9 5 0 0,1 0 1 0 0,-1 0-1 0 0,1-1 1 0 0,0 0-1 0 0,1-1 1 0 0,0 1-1 0 0,0-1 1 0 0,0-1-1 0 0,0 1 1 0 0,0-1-1 0 0,1-1 1 0 0,0 0-1 0 0,0 0 1 0 0,0-1-1 0 0,0 0 1 0 0,0 0-1 0 0,1-1 1 0 0,2 0-6 0 0,-3 0 3 0 0,0-1 0 0 0,-1 0 0 0 0,1-1 0 0 0,0 0-1 0 0,-1 0 1 0 0,1-1 0 0 0,-1 0 0 0 0,1 0 0 0 0,-1-1 0 0 0,0 0 0 0 0,0 0 0 0 0,0-1 0 0 0,-1 0 0 0 0,1-1 0 0 0,-1 1 0 0 0,0-1 0 0 0,0-1 0 0 0,-1 0 0 0 0,5-4-3 0 0,-7 5 3 0 0,0 0 0 0 0,-1-1 0 0 0,1 1 0 0 0,-1-1 0 0 0,0 0 0 0 0,-1 0 0 0 0,1 0 1 0 0,-1 0-1 0 0,-1 0 0 0 0,1 0 0 0 0,-1-1 0 0 0,0 1 0 0 0,0 0 0 0 0,-1-1 0 0 0,0 1 0 0 0,0-1 0 0 0,-1 1 0 0 0,1-1 0 0 0,-1 1 0 0 0,-1 0 0 0 0,1-1 1 0 0,-1 1-1 0 0,0 0 0 0 0,-1 0 0 0 0,1 0 0 0 0,-4-4-3 0 0,-6-14-76 0 0,-2 1 0 0 0,0 0 0 0 0,-2 1 0 0 0,0 1 1 0 0,-15-15 75 0 0,-5 5-993 0 0,12 11-1075 0 0,5-3-3973 0 0,18 17-1854 0 0,6 5 4268 0 0,9 6 630 0 0,-12-4 1943 0 0,16 4-1546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14.304"/>
    </inkml:context>
    <inkml:brush xml:id="br0">
      <inkml:brushProperty name="width" value="0.05" units="cm"/>
      <inkml:brushProperty name="height" value="0.05" units="cm"/>
      <inkml:brushProperty name="color" value="#E71224"/>
    </inkml:brush>
  </inkml:definitions>
  <inkml:trace contextRef="#ctx0" brushRef="#br0">193 93 1260 0 0,'-9'6'2862'0'0,"-5"3"3825"0"0,13-10-6441 0 0,1 1 1 0 0,-1 0-1 0 0,1 0 0 0 0,-1 0 1 0 0,1 0-1 0 0,0-1 1 0 0,-1 1-1 0 0,1 0 1 0 0,0 0-1 0 0,-1-1 1 0 0,1 1-1 0 0,0 0 1 0 0,-1-1-1 0 0,1 1 1 0 0,0 0-1 0 0,-1-1 0 0 0,1 1 1 0 0,0 0-1 0 0,0-1 1 0 0,0 1-1 0 0,-1-1 1 0 0,1 1-1 0 0,0-1 1 0 0,0 1-1 0 0,0 0 1 0 0,0-1-1 0 0,0 1 0 0 0,0-1 1 0 0,0 1-1 0 0,0-1 1 0 0,0 1-1 0 0,0 0 1 0 0,0-1-1 0 0,0 1 1 0 0,0-1-1 0 0,0 1 1 0 0,0-1-1 0 0,0 1 1 0 0,1-1-247 0 0,2-5 363 0 0,0 0 0 0 0,1 0 0 0 0,0 0 0 0 0,0 0 0 0 0,0 1 1 0 0,1 0-1 0 0,0 0 0 0 0,0 0 0 0 0,0 0 0 0 0,5-2-363 0 0,-4 3 39 0 0,1 0 1 0 0,-1 0-1 0 0,1 1 0 0 0,0 0 0 0 0,0 0 0 0 0,0 1 0 0 0,0 0 1 0 0,1 0-1 0 0,-1 1 0 0 0,1 0 0 0 0,-1 0 0 0 0,1 0 0 0 0,-1 1 1 0 0,3 1-40 0 0,-8-1 4 0 0,1 0 1 0 0,0 1 0 0 0,-1-1-1 0 0,1 1 1 0 0,-1-1-1 0 0,1 1 1 0 0,-1 0 0 0 0,0 0-1 0 0,1 0 1 0 0,-1 1 0 0 0,0-1-1 0 0,0 0 1 0 0,1 1-1 0 0,-1 0 1 0 0,0-1 0 0 0,-1 1-1 0 0,1 0 1 0 0,0 1-5 0 0,0-1 2 0 0,-1 1 0 0 0,1 0 0 0 0,-1 0 0 0 0,0-1 0 0 0,0 1 0 0 0,0 0 0 0 0,-1 0 0 0 0,1 0 0 0 0,-1 0 0 0 0,0 0 0 0 0,0 0 0 0 0,0 1 0 0 0,0-1 0 0 0,0 0 0 0 0,0 0 0 0 0,-1 0 0 0 0,0 0 0 0 0,1 0 0 0 0,-2 1-2 0 0,-2 7 26 0 0,0 1 1 0 0,-1-1 0 0 0,0 0-1 0 0,-1-1 1 0 0,0 1 0 0 0,-1-1 0 0 0,0 0-1 0 0,-1-1 1 0 0,0 1 0 0 0,0-2-1 0 0,-1 1 1 0 0,0-1 0 0 0,0 0-1 0 0,-1-1 1 0 0,0 0 0 0 0,0-1 0 0 0,-1 0-1 0 0,0-1 1 0 0,0 0 0 0 0,0 0-1 0 0,-10 2-26 0 0,4-5 538 0 0,25-11-184 0 0,34-12-129 0 0,-36 19-221 0 0,0 0 0 0 0,0 1 0 0 0,0-1 0 0 0,1 1 0 0 0,-1 0 0 0 0,0 1 1 0 0,0 0-1 0 0,0 0 0 0 0,1 0 0 0 0,-1 0 0 0 0,0 1 0 0 0,0 0 0 0 0,0 1 0 0 0,0-1 0 0 0,0 1 0 0 0,0 0 0 0 0,0 1 0 0 0,-1-1 0 0 0,1 1 0 0 0,-1 0 1 0 0,1 1-1 0 0,-1-1 0 0 0,0 1 0 0 0,-1 0 0 0 0,1 0 0 0 0,-1 1 0 0 0,1-1 0 0 0,-1 1 0 0 0,1 2-4 0 0,-2-2 1 0 0,-1-1 0 0 0,0 1 0 0 0,0-1-1 0 0,0 1 1 0 0,0 0 0 0 0,-1 0 0 0 0,0 0 0 0 0,0 0-1 0 0,0 0 1 0 0,0 0 0 0 0,-1 0 0 0 0,0 0 0 0 0,0 0 0 0 0,0 0-1 0 0,-1 0 1 0 0,0 0 0 0 0,0 0 0 0 0,0 0 0 0 0,0 0-1 0 0,-1 0 1 0 0,0-1 0 0 0,0 1 0 0 0,0 0 0 0 0,-1-1 0 0 0,1 0-1 0 0,-1 1 1 0 0,-2 1-1 0 0,-1 1-1 0 0,0 0-1 0 0,0-1 0 0 0,-1 0 1 0 0,1 0-1 0 0,-1 0 0 0 0,-1-1 1 0 0,1 0-1 0 0,-1-1 0 0 0,0 0 1 0 0,0 0-1 0 0,0 0 0 0 0,-1-1 1 0 0,1 0-1 0 0,-1-1 0 0 0,-3 1 2 0 0,-3 0-20 0 0,1-1-1 0 0,-1 0 1 0 0,0-1-1 0 0,1 0 1 0 0,-1-1-1 0 0,0-1 1 0 0,0-1-1 0 0,1 0 1 0 0,-4-1 20 0 0,8 0-531 0 0,-1 0 0 0 0,1-1 0 0 0,0-1 0 0 0,0 0 0 0 0,0 0 531 0 0,7 3-735 0 0,1 0 1 0 0,-1 0-1 0 0,1-1 1 0 0,0 1-1 0 0,0-1 1 0 0,-1 1-1 0 0,2-1 1 0 0,-1 0-1 0 0,-1-2 735 0 0,0 0-1815 0 0,0 0 0 0 0,1 0 1 0 0,-1 0-1 0 0,1 0 0 0 0,1-1 0 0 0,-1 1 0 0 0,1-1 1 0 0,-1-4 1814 0 0,2 5-2118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15.580"/>
    </inkml:context>
    <inkml:brush xml:id="br0">
      <inkml:brushProperty name="width" value="0.05" units="cm"/>
      <inkml:brushProperty name="height" value="0.05" units="cm"/>
      <inkml:brushProperty name="color" value="#E71224"/>
    </inkml:brush>
  </inkml:definitions>
  <inkml:trace contextRef="#ctx0" brushRef="#br0">134 149 240 0 0,'-12'0'1469'0'0,"-5"-1"9208"0"0,19-3-5095 0 0,6-2-4629 0 0,-4 4-699 0 0,-1 0-1 0 0,0 0 0 0 0,0 1 1 0 0,1-1-1 0 0,-1 1 1 0 0,1-1-1 0 0,-1 1 0 0 0,1 0 1 0 0,0 1-1 0 0,3-1-253 0 0,-7 1 25 0 0,1 0 0 0 0,0 0 0 0 0,-1 0-1 0 0,1 0 1 0 0,0 1 0 0 0,-1-1 0 0 0,1 0 0 0 0,0 0-1 0 0,-1 1 1 0 0,1-1 0 0 0,-1 0 0 0 0,1 1 0 0 0,-1-1-1 0 0,1 1 1 0 0,-1-1 0 0 0,1 1 0 0 0,-1-1 0 0 0,1 1-1 0 0,-1-1 1 0 0,0 1 0 0 0,1-1 0 0 0,-1 1 0 0 0,1 0-25 0 0,3 28 795 0 0,-5-25-722 0 0,0 1-1 0 0,-1-1 1 0 0,1 0-1 0 0,-1 0 0 0 0,-1 0 1 0 0,1 0-1 0 0,0-1 1 0 0,-1 1-1 0 0,0 0 0 0 0,1-1 1 0 0,-2 0-1 0 0,1 0 1 0 0,0 0-1 0 0,-1 0 0 0 0,1 0 1 0 0,-1-1-1 0 0,-3 3-72 0 0,4-3 56 0 0,0 0 0 0 0,0 1-1 0 0,0-1 1 0 0,0-1 0 0 0,0 1-1 0 0,-1 0 1 0 0,1-1 0 0 0,-1 1 0 0 0,1-1-1 0 0,-1 0 1 0 0,0 0 0 0 0,1-1-1 0 0,-1 1 1 0 0,0-1 0 0 0,1 0 0 0 0,-1 0-1 0 0,0 0 1 0 0,0 0 0 0 0,1-1 0 0 0,-1 1-1 0 0,-2-2-55 0 0,5 2 14 0 0,0-1-1 0 0,0 0 1 0 0,0 0-1 0 0,0 0 0 0 0,0 0 1 0 0,0 1-1 0 0,1-1 1 0 0,-1 0-1 0 0,0-1 0 0 0,1 1 1 0 0,-1 0-1 0 0,1 0 1 0 0,-1 0-1 0 0,1 0 0 0 0,0 0 1 0 0,-1 0-1 0 0,1-1 1 0 0,0 1-1 0 0,0 0 0 0 0,0 0 1 0 0,0-1-1 0 0,0 1 1 0 0,0 0-1 0 0,0 0 0 0 0,0 0 1 0 0,0-1-1 0 0,0 1 1 0 0,1 0-1 0 0,-1 0 0 0 0,1 0 1 0 0,-1 0-1 0 0,1-1 1 0 0,-1 1-15 0 0,24-42 65 0 0,-19 34-46 0 0,-4 8-16 0 0,1 0 0 0 0,-1 0 0 0 0,0 0 0 0 0,1 0 1 0 0,-1 0-1 0 0,1 0 0 0 0,-1 0 0 0 0,1 0 1 0 0,0 0-1 0 0,-1 1 0 0 0,1-1 0 0 0,0 1 0 0 0,0-1 1 0 0,-1 1-1 0 0,1 0 0 0 0,0 0 0 0 0,0 0 0 0 0,0 0 1 0 0,-1 0-1 0 0,1 0 0 0 0,0 0 0 0 0,0 0 0 0 0,0 1 1 0 0,-1-1-1 0 0,1 1 0 0 0,0-1 0 0 0,-1 1 0 0 0,1 0 1 0 0,0 0-1 0 0,-1 0 0 0 0,1 0 0 0 0,-1 0 0 0 0,1 0 1 0 0,-1 0-1 0 0,0 0 0 0 0,0 0 0 0 0,1 1 0 0 0,-1-1 1 0 0,0 0-1 0 0,0 1 0 0 0,0-1 0 0 0,0 1 0 0 0,0 0 1 0 0,-1-1-1 0 0,1 1 0 0 0,0 0-2 0 0,-1 0 13 0 0,-1 1 0 0 0,1-1 0 0 0,-1 0 0 0 0,1 0 0 0 0,-1 0 1 0 0,0-1-1 0 0,0 1 0 0 0,0 0 0 0 0,0 0 0 0 0,0 0 0 0 0,-1-1 0 0 0,1 1 0 0 0,0 0 0 0 0,-1-1 0 0 0,1 1 1 0 0,-1-1-1 0 0,1 0 0 0 0,-1 1 0 0 0,0-1 0 0 0,0 0 0 0 0,0 0 0 0 0,1 0 0 0 0,-1 0 0 0 0,0-1 0 0 0,0 1 0 0 0,0 0 1 0 0,0-1-1 0 0,0 1 0 0 0,0-1 0 0 0,-1 0 0 0 0,1 0 0 0 0,0 0 0 0 0,0 0 0 0 0,0 0 0 0 0,-2 0-13 0 0,0 0 5 0 0,1 0 0 0 0,-1 0-1 0 0,0 0 1 0 0,0-1 0 0 0,1 1-1 0 0,-1-1 1 0 0,0 0 0 0 0,1 0-1 0 0,-1 0 1 0 0,1-1 0 0 0,-1 1-1 0 0,1-1 1 0 0,0 0-1 0 0,-1 0 1 0 0,1 0 0 0 0,0 0-1 0 0,0 0 1 0 0,0-1 0 0 0,1 1-1 0 0,-1-1 1 0 0,0 0-5 0 0,2 0-47 0 0,1 0-1 0 0,-1 1 1 0 0,0-1 0 0 0,1 0-1 0 0,-1 0 1 0 0,1 0-1 0 0,0 0 1 0 0,0 0 0 0 0,0 0-1 0 0,1 1 1 0 0,-1-1-1 0 0,1 0 1 0 0,-1 0 0 0 0,1 0-1 0 0,0 1 1 0 0,0-1-1 0 0,0 0 1 0 0,1 1 0 0 0,-1-1-1 0 0,0 1 1 0 0,1-1-1 0 0,0 1 1 0 0,0 0 0 0 0,-1-1-1 0 0,2 1 48 0 0,4-7-1241 0 0,0 1 0 0 0,1-1-1 0 0,-1 2 1 0 0,2-1 0 0 0,6-4 1241 0 0,-2 3-2138 0 0,-1 1-1 0 0,1 1 1 0 0,0 0 0 0 0,1 1 0 0 0,0 0 0 0 0,0 1-1 0 0,0 1 1 0 0,1 0 2138 0 0,15 2-1794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15.962"/>
    </inkml:context>
    <inkml:brush xml:id="br0">
      <inkml:brushProperty name="width" value="0.05" units="cm"/>
      <inkml:brushProperty name="height" value="0.05" units="cm"/>
      <inkml:brushProperty name="color" value="#E71224"/>
    </inkml:brush>
  </inkml:definitions>
  <inkml:trace contextRef="#ctx0" brushRef="#br0">197 130 408 0 0,'19'-10'3373'0'0,"-16"9"-2568"0"0,0 0 0 0 0,0-1 1 0 0,0 1-1 0 0,0-1 0 0 0,0 0 1 0 0,-1 0-1 0 0,1 0 0 0 0,-1-1 1 0 0,1 1-1 0 0,-1 0 0 0 0,0-1 1 0 0,0 0-1 0 0,0 1 0 0 0,0-1 1 0 0,0 0-806 0 0,-1 1 251 0 0,0 1 1 0 0,0-1 0 0 0,-1 1-1 0 0,1-1 1 0 0,0 1 0 0 0,-1-1-1 0 0,1 0 1 0 0,-1 1-1 0 0,0-1 1 0 0,0 0 0 0 0,1 0-1 0 0,-1 1 1 0 0,0-1 0 0 0,0 0-1 0 0,0 1 1 0 0,-1-1 0 0 0,1 0-1 0 0,0 0 1 0 0,-1 1-1 0 0,1-1 1 0 0,-1 1 0 0 0,1-1-1 0 0,-2-1-251 0 0,0 0 163 0 0,0 1-1 0 0,0-1 0 0 0,0 0 1 0 0,0 1-1 0 0,0 0 0 0 0,-1-1 1 0 0,1 1-1 0 0,-1 0 0 0 0,0 0 1 0 0,0 1-1 0 0,0-1 0 0 0,-2-1-162 0 0,0 1 24 0 0,-1-1-1 0 0,1 1 0 0 0,-1 0 1 0 0,0 1-1 0 0,0-1 1 0 0,0 1-1 0 0,0 0 0 0 0,1 1 1 0 0,-1-1-1 0 0,0 1 0 0 0,0 0 1 0 0,0 1-1 0 0,0-1 0 0 0,0 1 1 0 0,0 1-1 0 0,0-1-23 0 0,3 0 4 0 0,1 0 0 0 0,0-1 0 0 0,0 1 0 0 0,0 0 0 0 0,0 1 0 0 0,0-1 0 0 0,0 0 0 0 0,1 0 0 0 0,-1 1 0 0 0,0-1-1 0 0,0 1 1 0 0,1 0 0 0 0,-1-1 0 0 0,1 1 0 0 0,0 0 0 0 0,-1 0 0 0 0,1 0 0 0 0,0 0 0 0 0,0 0 0 0 0,0 0 0 0 0,0 1-4 0 0,1 1 7 0 0,-1-1 0 0 0,1 1 0 0 0,0 0 0 0 0,0-1 0 0 0,0 1 0 0 0,0-1 0 0 0,0 1 0 0 0,1-1 0 0 0,0 1 0 0 0,0-1 0 0 0,0 1 0 0 0,0-1 0 0 0,1 1-7 0 0,7 15 38 0 0,1 0-1 0 0,0-1 1 0 0,2 0-1 0 0,11 13-37 0 0,-3-4 25 0 0,-18-23-24 0 0,5 6 6 0 0,0 0 0 0 0,0 1 0 0 0,-1 0-1 0 0,-1 0 1 0 0,0 1 0 0 0,0-1 0 0 0,1 7-7 0 0,-6-15 1 0 0,0 0 1 0 0,1 0-1 0 0,-1-1 0 0 0,0 1 0 0 0,0 0 0 0 0,0 0 0 0 0,-1 0 1 0 0,1 0-1 0 0,-1 0 0 0 0,0 0 0 0 0,1-1 0 0 0,-1 1 0 0 0,-1 0 1 0 0,1-1-1 0 0,0 1 0 0 0,-1-1 0 0 0,1 1 0 0 0,-1-1 0 0 0,1 1 0 0 0,-1-1 1 0 0,0 0-1 0 0,0 0 0 0 0,0 0 0 0 0,-1 0 0 0 0,1 0 0 0 0,0-1 1 0 0,-1 1-1 0 0,1-1 0 0 0,-1 1 0 0 0,1-1 0 0 0,-1 0 0 0 0,0 0 1 0 0,0 0-1 0 0,1 0 0 0 0,-3 0-1 0 0,-2 1 24 0 0,-1-1 0 0 0,1 1 1 0 0,-1-1-1 0 0,1 0 0 0 0,-1-1 1 0 0,0 0-1 0 0,1 0 0 0 0,-1 0 1 0 0,1-1-1 0 0,-1 0 0 0 0,1-1 0 0 0,-1 0 1 0 0,1 0-1 0 0,0 0 0 0 0,-3-2-24 0 0,6 2-135 0 0,1 0 0 0 0,-1 0-1 0 0,1 0 1 0 0,-1 0 0 0 0,1 0-1 0 0,0-1 1 0 0,0 1 0 0 0,0-1-1 0 0,0 0 1 0 0,1 0 0 0 0,-1 0-1 0 0,1 0 1 0 0,-2-3 135 0 0,2 3-418 0 0,1 0 0 0 0,0 0 1 0 0,0 0-1 0 0,0 0 0 0 0,0-1 1 0 0,1 1-1 0 0,-1 0 0 0 0,1 0 0 0 0,0 0 1 0 0,0-1-1 0 0,0 1 0 0 0,0 0 0 0 0,1 0 1 0 0,-1 0-1 0 0,1-1 0 0 0,0 1 0 0 0,0 0 1 0 0,1-3 417 0 0,0 2-905 0 0,0 0 0 0 0,0 0 0 0 0,1 0 0 0 0,0 0 1 0 0,0 1-1 0 0,0-1 0 0 0,0 1 0 0 0,1 0 0 0 0,-1 0 0 0 0,1 0 0 0 0,0 0 1 0 0,0 0-1 0 0,0 1 0 0 0,2-2 905 0 0,13-2-2027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16.500"/>
    </inkml:context>
    <inkml:brush xml:id="br0">
      <inkml:brushProperty name="width" value="0.05" units="cm"/>
      <inkml:brushProperty name="height" value="0.05" units="cm"/>
      <inkml:brushProperty name="color" value="#E71224"/>
    </inkml:brush>
  </inkml:definitions>
  <inkml:trace contextRef="#ctx0" brushRef="#br0">0 122 12 0 0,'53'-40'5019'0'0,"-35"24"-1855"0"0,-5 7-503 0 0,-11 8-2180 0 0,0 0 0 0 0,-1 0 0 0 0,1-1 0 0 0,0 1 0 0 0,0 0 0 0 0,-1-1 0 0 0,1 1 0 0 0,-1-1 0 0 0,1 1 0 0 0,-1-1 0 0 0,0 1 0 0 0,0-1 0 0 0,0 0 0 0 0,1 0 0 0 0,-2 0 0 0 0,1 0 0 0 0,0 0 0 0 0,0 0 0 0 0,-1 0 0 0 0,1 0 0 0 0,0-1-481 0 0,-32 28 1563 0 0,27-17-1472 0 0,-1 0 0 0 0,1 0-1 0 0,1 1 1 0 0,-1-1 0 0 0,2 1 0 0 0,-1 0-1 0 0,1 0 1 0 0,0 6-91 0 0,-1-4 47 0 0,1 3-5 0 0,0 1-1 0 0,0-1 0 0 0,2 0 0 0 0,0 1 1 0 0,0-1-1 0 0,1 1 0 0 0,1-1 1 0 0,0 0-1 0 0,4 8-41 0 0,-5-16 10 0 0,0-1 0 0 0,1 1 0 0 0,0-1 0 0 0,0 1 0 0 0,0-1-1 0 0,0 0 1 0 0,1 0 0 0 0,0 0 0 0 0,0 0 0 0 0,1-1 0 0 0,-1 1 0 0 0,1-1 0 0 0,0 0 0 0 0,0 0 0 0 0,0 0 0 0 0,1-1 0 0 0,0 1 0 0 0,-1-1 0 0 0,1 0 0 0 0,0 0 0 0 0,0-1 0 0 0,0 0 0 0 0,1 0 0 0 0,-1 0 0 0 0,2 0-10 0 0,1-1 1 0 0,-1 0 0 0 0,1-1 0 0 0,-1 0 0 0 0,0 0 0 0 0,1-1 0 0 0,-1 0 0 0 0,1 0 0 0 0,-1 0 0 0 0,0-1 0 0 0,0-1 0 0 0,0 1 1 0 0,0-1-1 0 0,0 0 0 0 0,0-1 0 0 0,-1 1 0 0 0,0-1 0 0 0,3-2-1 0 0,4-4-6 0 0,-1 0-1 0 0,0-1 1 0 0,-1 0 0 0 0,0-1 0 0 0,0 0-1 0 0,-2-1 1 0 0,5-6 6 0 0,-8 9 0 0 0,-1-2-1 0 0,1 1 0 0 0,-2 0 0 0 0,0-1 1 0 0,0 0-1 0 0,-1 0 0 0 0,2-12 1 0 0,-2 9 3 0 0,-3 5 1 0 0,1 0 0 0 0,-2 0 0 0 0,0 0 0 0 0,0 0 0 0 0,-1 0 1 0 0,0 0-1 0 0,-2-5-4 0 0,2 10 15 0 0,-1 0 1 0 0,1 0-1 0 0,-1 0 1 0 0,0 0-1 0 0,0 1 1 0 0,-1-1-1 0 0,1 1 1 0 0,-1 0 0 0 0,-3-3-16 0 0,6 6 14 0 0,1 0 1 0 0,-1 1 0 0 0,0-1-1 0 0,1 0 1 0 0,-1 0 0 0 0,0 1-1 0 0,0-1 1 0 0,0 0 0 0 0,1 1-1 0 0,-1-1 1 0 0,0 1 0 0 0,0-1-1 0 0,0 1 1 0 0,0 0 0 0 0,0-1 0 0 0,0 1-1 0 0,0 0 1 0 0,0 0 0 0 0,0-1-1 0 0,0 1 1 0 0,0 0 0 0 0,0 0-1 0 0,0 0 1 0 0,0 0 0 0 0,0 0-1 0 0,0 1 1 0 0,0-1 0 0 0,0 0-1 0 0,0 0 1 0 0,0 1 0 0 0,0-1 0 0 0,0 0-1 0 0,0 1 1 0 0,0-1 0 0 0,0 1-1 0 0,0 0 1 0 0,0-1 0 0 0,1 1-1 0 0,-1 0 1 0 0,0-1 0 0 0,0 1-1 0 0,1 0 1 0 0,-1 0 0 0 0,0-1-1 0 0,1 1 1 0 0,-1 0 0 0 0,1 0 0 0 0,-1 0-1 0 0,1 0 1 0 0,0 0 0 0 0,-1 0-1 0 0,1 0 1 0 0,0 0 0 0 0,-1 1-15 0 0,-2 7 89 0 0,1 0 0 0 0,0 0 0 0 0,0 0 0 0 0,1 1 0 0 0,0-1 0 0 0,0 1 1 0 0,1-1-1 0 0,0 0 0 0 0,1 1 0 0 0,0-1 0 0 0,1 1 0 0 0,0-1 0 0 0,0 0 1 0 0,1 0-1 0 0,0 0 0 0 0,0 0 0 0 0,1-1 0 0 0,0 1 0 0 0,1-1 0 0 0,5 7-89 0 0,8 10-169 0 0,1-1 0 0 0,2-1 0 0 0,0-1 0 0 0,1-1 0 0 0,20 14 169 0 0,-40-33-527 0 0,0-1 0 0 0,1 1 0 0 0,-1-1 0 0 0,1 1 0 0 0,0-1-1 0 0,-1 0 1 0 0,1 0 0 0 0,0 0 0 0 0,0 0 0 0 0,0 0 0 0 0,-1-1 0 0 0,1 1 0 0 0,0-1 0 0 0,0 0 527 0 0,1 0-1447 0 0,-1 0-1 0 0,1 0 1 0 0,-1 0 0 0 0,1-1 0 0 0,-1 0 0 0 0,0 1 0 0 0,1-1-1 0 0,-1-1 1 0 0,0 1 0 0 0,0 0 0 0 0,2-2 1447 0 0,3 2-2055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16.856"/>
    </inkml:context>
    <inkml:brush xml:id="br0">
      <inkml:brushProperty name="width" value="0.05" units="cm"/>
      <inkml:brushProperty name="height" value="0.05" units="cm"/>
      <inkml:brushProperty name="color" value="#E71224"/>
    </inkml:brush>
  </inkml:definitions>
  <inkml:trace contextRef="#ctx0" brushRef="#br0">22 137 696 0 0,'-19'-112'7893'0'0,"17"89"-3307"0"0,2 22-1768 0 0,1 13-985 0 0,9 148 3072 0 0,-11-111-4560 0 0,1 20 0 0 0,2 0 1 0 0,5 14-346 0 0,-6-17 91 0 0,-2-57-83 0 0,1 0 0 0 0,0 1 0 0 0,0-1 0 0 0,1 1 0 0 0,0-1 0 0 0,0 1 0 0 0,1-1 0 0 0,3 9-8 0 0,-2-1 345 0 0,1-4-5822 0 0,-4-13 5219 0 0,1 0 1 0 0,0 0-1 0 0,-1 0 1 0 0,1 0-1 0 0,0 0 1 0 0,-1 0 0 0 0,1 0-1 0 0,-1 0 1 0 0,1 0-1 0 0,0 0 1 0 0,-1-1-1 0 0,1 1 1 0 0,0 0-1 0 0,-1 0 1 0 0,1-1-1 0 0,-1 1 1 0 0,1 0-1 0 0,-1-1 1 0 0,1 1-1 0 0,-1 0 1 0 0,1-1-1 0 0,-1 1 1 0 0,1-1-1 0 0,-1 1 1 0 0,1-1-1 0 0,-1 0 258 0 0,39-26-9627 0 0,-27 15 7627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17.234"/>
    </inkml:context>
    <inkml:brush xml:id="br0">
      <inkml:brushProperty name="width" value="0.05" units="cm"/>
      <inkml:brushProperty name="height" value="0.05" units="cm"/>
      <inkml:brushProperty name="color" value="#E71224"/>
    </inkml:brush>
  </inkml:definitions>
  <inkml:trace contextRef="#ctx0" brushRef="#br0">142 174 640 0 0,'-4'-7'1372'0'0,"1"1"1"0"0,-1-1-1 0 0,2 1 1 0 0,-1-1-1 0 0,1 0 0 0 0,-1-7-1372 0 0,2 12 311 0 0,1 0 0 0 0,-1 1 0 0 0,1-1 0 0 0,0 0 0 0 0,0 0 0 0 0,0 1 0 0 0,0-1 0 0 0,0 0 0 0 0,0 1 0 0 0,0-1 0 0 0,1 0 0 0 0,-1 1 0 0 0,0-1 0 0 0,1 0 0 0 0,0 1 0 0 0,-1-1 0 0 0,1 1 0 0 0,0-1 0 0 0,0 1 0 0 0,0-1 0 0 0,0 1 0 0 0,0 0 0 0 0,0-1 0 0 0,0 1 0 0 0,0 0 0 0 0,1 0 0 0 0,-1 0 0 0 0,0 0 0 0 0,1 0 0 0 0,-1 0 0 0 0,1 0 0 0 0,-1 0 0 0 0,1 0-311 0 0,33-10 1621 0 0,1 1 0 0 0,31-4-1621 0 0,-62 14 17 0 0,0-1 0 0 0,0-1 0 0 0,0 1 0 0 0,-1-1 0 0 0,1 0 0 0 0,-1 0 0 0 0,1 0 0 0 0,0-1-17 0 0,-5 3 1 0 0,0 0 0 0 0,0 0 0 0 0,0 0 0 0 0,1 0 0 0 0,-1 0 0 0 0,0 0 0 0 0,0-1 0 0 0,0 1 0 0 0,1 0 0 0 0,-1 0 0 0 0,0 0-1 0 0,0 0 1 0 0,0-1 0 0 0,0 1 0 0 0,0 0 0 0 0,0 0 0 0 0,1-1 0 0 0,-1 1 0 0 0,0 0 0 0 0,0 0 0 0 0,0 0 0 0 0,0-1 0 0 0,0 1 0 0 0,0 0-1 0 0,0 0 1 0 0,0-1 0 0 0,0 1 0 0 0,0 0 0 0 0,0 0 0 0 0,0-1 0 0 0,0 1 0 0 0,0 0 0 0 0,0 0 0 0 0,0 0 0 0 0,-1-1 0 0 0,1 1 0 0 0,0 0 0 0 0,0 0-1 0 0,0-1 1 0 0,0 1 0 0 0,0 0 0 0 0,0 0 0 0 0,-1 0 0 0 0,1 0 0 0 0,0-1-1 0 0,-23-7 10 0 0,12 6-4 0 0,0 1 0 0 0,1 0 1 0 0,-1 1-1 0 0,0 0 1 0 0,1 1-1 0 0,-1 0 0 0 0,1 0 1 0 0,-1 1-1 0 0,1 1 1 0 0,-1 0-1 0 0,1 0 0 0 0,0 1-6 0 0,5-2 45 0 0,1 0-1 0 0,0 0 1 0 0,-1 0-1 0 0,1 1 0 0 0,0-1 1 0 0,0 1-1 0 0,0 0 1 0 0,1 1-1 0 0,-1-1 1 0 0,1 0-1 0 0,-1 1 0 0 0,1 0 1 0 0,0 0-1 0 0,1 0 1 0 0,-1 0-1 0 0,1 0 1 0 0,0 1-1 0 0,0-1 0 0 0,0 1 1 0 0,0-1-1 0 0,1 1 1 0 0,0 0-1 0 0,0-1 1 0 0,0 1-1 0 0,0 0 0 0 0,1 0 1 0 0,0 1-45 0 0,2 31 154 0 0,2 0 1 0 0,1 0 0 0 0,1 0-1 0 0,3-1 1 0 0,1 0-1 0 0,1 0 1 0 0,11 19-155 0 0,-14-33 11 0 0,0-1 0 0 0,-2 1 0 0 0,0 0 0 0 0,-2 1 0 0 0,-1-1 0 0 0,0 1 0 0 0,-2 0 0 0 0,0 0 0 0 0,-2 0 1 0 0,0-1-1 0 0,-1 1 0 0 0,-4 9-11 0 0,4-27-41 0 0,0 0 1 0 0,0 0 0 0 0,-1-1-1 0 0,0 1 1 0 0,0-1 0 0 0,0 1-1 0 0,0-1 1 0 0,-1 0 0 0 0,0 0-1 0 0,0-1 1 0 0,0 1 0 0 0,0-1-1 0 0,0 1 1 0 0,-1-1 0 0 0,1-1-1 0 0,-1 1 1 0 0,0-1 0 0 0,0 0-1 0 0,0 0 1 0 0,0 0 0 0 0,0-1-1 0 0,-1 1 1 0 0,1-1 0 0 0,0-1 0 0 0,-1 1-1 0 0,1-1 1 0 0,-2 0 40 0 0,5 0-479 0 0,-1 0 1 0 0,1-1-1 0 0,-1 0 1 0 0,1 0-1 0 0,-1 1 1 0 0,1-2-1 0 0,0 1 1 0 0,0 0-1 0 0,-1 0 1 0 0,1-1-1 0 0,0 1 1 0 0,0-1-1 0 0,0 1 1 0 0,0-1-1 0 0,0 0 1 0 0,1 0-1 0 0,-1 0 1 0 0,0 0-1 0 0,1 0 1 0 0,0 0-1 0 0,-1-1 1 0 0,1 1 0 0 0,0-2 478 0 0,-22-54-10763 0 0,23 57 10628 0 0,-2-16-1667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17.625"/>
    </inkml:context>
    <inkml:brush xml:id="br0">
      <inkml:brushProperty name="width" value="0.05" units="cm"/>
      <inkml:brushProperty name="height" value="0.05" units="cm"/>
      <inkml:brushProperty name="color" value="#E71224"/>
    </inkml:brush>
  </inkml:definitions>
  <inkml:trace contextRef="#ctx0" brushRef="#br0">1 100 476 0 0,'0'-6'759'0'0,"-1"2"389"0"0,1 0 1 0 0,0 0-1 0 0,0 0 0 0 0,1 0 0 0 0,-1 1 1 0 0,1-1-1 0 0,0 0 0 0 0,0 0 0 0 0,0-1-1148 0 0,1 3 372 0 0,-1 1-1 0 0,0-1 0 0 0,1 1 0 0 0,-1 0 0 0 0,1-1 1 0 0,-1 1-1 0 0,1 0 0 0 0,-1 0 0 0 0,1 0 1 0 0,0 0-1 0 0,-1 1 0 0 0,1-1 0 0 0,0 0 0 0 0,0 1 1 0 0,0-1-1 0 0,0 1 0 0 0,-1 0 0 0 0,1-1 0 0 0,1 1-371 0 0,92-16 4445 0 0,-55 11-4677 0 0,0 1 0 0 0,18 2 232 0 0,-17-2-4019 0 0,-36 2 2738 0 0,1 1 0 0 0,0 0 0 0 0,0 1 0 0 0,-1-1 0 0 0,1 1 0 0 0,0 0-1 0 0,0 1 1 0 0,-1-1 0 0 0,1 1 0 0 0,0 0 0 0 0,0 1 0 0 0,-1-1 0 0 0,3 2 1281 0 0,2 2-1814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0:56.359"/>
    </inkml:context>
    <inkml:brush xml:id="br0">
      <inkml:brushProperty name="width" value="0.05" units="cm"/>
      <inkml:brushProperty name="height" value="0.05" units="cm"/>
      <inkml:brushProperty name="color" value="#E71224"/>
    </inkml:brush>
  </inkml:definitions>
  <inkml:trace contextRef="#ctx0" brushRef="#br0">64 203 704 0 0,'-4'-14'2506'0'0,"0"0"-1"0"0,1-1 1 0 0,-1-14-2506 0 0,3 16 2592 0 0,-1 0 0 0 0,-1-1 0 0 0,0 1 1 0 0,-4-9-2593 0 0,1 2 2676 0 0,-6-10 1812 0 0,5 48-1423 0 0,4-9-2707 0 0,0 11 15 0 0,2 1-1 0 0,0-1 0 0 0,1 1 0 0 0,1-1 1 0 0,1 1-1 0 0,4 15-372 0 0,0 8 235 0 0,14 100 119 0 0,3-35-278 0 0,-6-33-117 0 0,-7-47-66 0 0,-9-26 53 0 0,1 0 0 0 0,-1 1 0 0 0,0-1 0 0 0,0 1 0 0 0,0-1 0 0 0,0 1 0 0 0,-1-1 0 0 0,1 1 0 0 0,-1 1 54 0 0,5 27-950 0 0,-1-20-2787 0 0,-3-17-7876 0 0,-7-36 801 0 0,-8 1 7222 0 0,10 30 3882 0 0,0 0 1 0 0,1 0-1 0 0,0 0 1 0 0,1-1-1 0 0,0 1 0 0 0,1 0 1 0 0,0-2-293 0 0,-7-36 4733 0 0,5 41-3500 0 0,2 0 0 0 0,-1 0 0 0 0,1 0 0 0 0,0 0-1 0 0,1 0 1 0 0,-1 0 0 0 0,2 0 0 0 0,-1-5-1233 0 0,1 10 143 0 0,0 0 0 0 0,0 0 0 0 0,0 0 0 0 0,0 0 0 0 0,0 0 0 0 0,0 1 0 0 0,0-1 0 0 0,0 0 0 0 0,1 1 0 0 0,-1-1 0 0 0,1 1-1 0 0,-1 0 1 0 0,1-1 0 0 0,-1 1 0 0 0,1 0 0 0 0,0 0 0 0 0,0 0 0 0 0,0 0 0 0 0,-1 0 0 0 0,1 0 0 0 0,0 1 0 0 0,0-1 0 0 0,0 1 0 0 0,0-1 0 0 0,0 1 0 0 0,0 0 0 0 0,1 0 0 0 0,-1 0 0 0 0,0 0 0 0 0,0 0 0 0 0,0 0 0 0 0,0 0 0 0 0,0 1-143 0 0,231-1 400 0 0,-232 0-405 0 0,0 0 1 0 0,0-1-1 0 0,0 1 1 0 0,0 0 0 0 0,0-1-1 0 0,0 1 1 0 0,0-1-1 0 0,0 1 1 0 0,-1-1 0 0 0,1 1-1 0 0,0-1 1 0 0,0 1-1 0 0,0-1 1 0 0,0 0 0 0 0,-1 0-1 0 0,1 1 1 0 0,0-1-1 0 0,-1 0 1 0 0,1 0-1 0 0,0 0 1 0 0,-1 0 0 0 0,1 0-1 0 0,-1 0 1 0 0,0 0-1 0 0,1 0 1 0 0,-1 0 0 0 0,0 0-1 0 0,1 0 1 0 0,-1 0-1 0 0,0 0 1 0 0,0 0-1 0 0,0 0 1 0 0,0 0 0 0 0,0 0-1 0 0,0 0 1 0 0,0 0-1 0 0,-1 0 1 0 0,1 0 0 0 0,0 0 4 0 0,-9-53-40 0 0,6 41 42 0 0,-3-20 265 0 0,-2 0 0 0 0,-2 1 0 0 0,0 0 0 0 0,-15-29-267 0 0,17 36 840 0 0,7 22-651 0 0,1 0 0 0 0,-1 0 0 0 0,0 0 0 0 0,0 0 0 0 0,0 0 0 0 0,0 0 0 0 0,0 0 0 0 0,-1 1 0 0 0,1-1 0 0 0,-1 0 0 0 0,0 1 0 0 0,1-1 0 0 0,-1 1 0 0 0,-2-2-189 0 0,3 32 2084 0 0,4 15-1462 0 0,2 0 0 0 0,2-1 1 0 0,2 0-1 0 0,9 28-622 0 0,0 1 193 0 0,51 168 10 0 0,-65-226-554 0 0,-1 0 1 0 0,-1 0-1 0 0,0 1 1 0 0,-1 8 350 0 0,-1-22-246 0 0,0 1 0 0 0,0-1 0 0 0,-1 1 0 0 0,1-1 0 0 0,0 1 0 0 0,-1-1 0 0 0,1 1 0 0 0,0-1 0 0 0,-1 1 0 0 0,1-1 0 0 0,-1 1 0 0 0,1-1 0 0 0,-1 1 0 0 0,1-1-1 0 0,-1 0 1 0 0,1 1 0 0 0,-1-1 0 0 0,1 0 0 0 0,-1 0 0 0 0,1 1 0 0 0,-1-1 0 0 0,0 0 0 0 0,1 0 0 0 0,-1 0 0 0 0,1 0 0 0 0,-1 1 0 0 0,0-1 0 0 0,1 0 0 0 0,-1 0 0 0 0,0 0 0 0 0,1-1 0 0 0,-1 1 0 0 0,1 0 0 0 0,-1 0 0 0 0,0 0 0 0 0,1 0 0 0 0,-1 0-1 0 0,1-1 247 0 0,-1 1-526 0 0,0-1 0 0 0,0 1-1 0 0,1 0 1 0 0,-1-1 0 0 0,0 0-1 0 0,1 1 1 0 0,-1-1-1 0 0,1 1 1 0 0,-1-1 0 0 0,1 0-1 0 0,-1 1 1 0 0,1-1 0 0 0,-1 0-1 0 0,1 1 1 0 0,-1-1-1 0 0,1 0 1 0 0,0 0 0 0 0,-1 1-1 0 0,1-1 1 0 0,0 0 0 0 0,0 0-1 0 0,0 0 1 0 0,0 0-1 0 0,0 1 1 0 0,0-1 0 0 0,0 0-1 0 0,0 0 1 0 0,0 0 526 0 0,0-4-3122 0 0,0-1 772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18.864"/>
    </inkml:context>
    <inkml:brush xml:id="br0">
      <inkml:brushProperty name="width" value="0.05" units="cm"/>
      <inkml:brushProperty name="height" value="0.05" units="cm"/>
      <inkml:brushProperty name="color" value="#E71224"/>
    </inkml:brush>
  </inkml:definitions>
  <inkml:trace contextRef="#ctx0" brushRef="#br0">52 96 776 0 0,'0'-3'373'0'0,"1"1"-1"0"0,-1-1 0 0 0,1 0 1 0 0,0 1-1 0 0,0-1 1 0 0,0 0-1 0 0,0 1 1 0 0,0-1-1 0 0,1 1 0 0 0,-1 0 1 0 0,1-1-1 0 0,-1 1 1 0 0,1 0-1 0 0,0 0 1 0 0,0 0-1 0 0,0 0 0 0 0,1-1-372 0 0,0 1 641 0 0,-1 0-1 0 0,0 0 1 0 0,0 0-1 0 0,0 0 1 0 0,0 0-1 0 0,0-1 1 0 0,-1 1-1 0 0,1-1 1 0 0,-1 1-1 0 0,1-1 1 0 0,-1 0-1 0 0,0 0 1 0 0,0 1-1 0 0,0-1 1 0 0,-1 0-1 0 0,1 0 1 0 0,0-3-641 0 0,-1 6 26 0 0,0 0 0 0 0,0 0 0 0 0,-1-1 0 0 0,1 1 0 0 0,0 0 0 0 0,0 0 0 0 0,0 0 0 0 0,0 0 0 0 0,0 0 0 0 0,0-1 0 0 0,0 1 0 0 0,0 0 0 0 0,0 0 0 0 0,0 0 0 0 0,0 0 0 0 0,-1 0 0 0 0,1 0 0 0 0,0-1 0 0 0,0 1 0 0 0,0 0 0 0 0,0 0 0 0 0,0 0 0 0 0,-1 0 0 0 0,1 0 0 0 0,0 0 0 0 0,0 0 1 0 0,0 0-1 0 0,0 0 0 0 0,0 0 0 0 0,-1 0 0 0 0,1 0 0 0 0,0 0 0 0 0,0 0 0 0 0,0 0 0 0 0,0 0 0 0 0,-1 0 0 0 0,1 0 0 0 0,0 0 0 0 0,0 0 0 0 0,0 0 0 0 0,0 0 0 0 0,-1 0 0 0 0,1 0 0 0 0,0 0 0 0 0,0 0 0 0 0,0 0 0 0 0,0 0 0 0 0,0 0 0 0 0,-1 1 0 0 0,1-1 0 0 0,0 0 0 0 0,0 0 0 0 0,0 0 0 0 0,0 0 0 0 0,0 0 0 0 0,0 0-26 0 0,-16 11 902 0 0,-12 15 132 0 0,22-18-981 0 0,0 0 1 0 0,1 0 0 0 0,0 1 0 0 0,0-1 0 0 0,1 1 0 0 0,0 0-1 0 0,1 0 1 0 0,0 1 0 0 0,0-1 0 0 0,1 1 0 0 0,0-1 0 0 0,0 1 0 0 0,1 0-1 0 0,1 0 1 0 0,0-1 0 0 0,0 1 0 0 0,1 0 0 0 0,0 0 0 0 0,1-1-1 0 0,0 1 1 0 0,0 0 0 0 0,1-1 0 0 0,0 0 0 0 0,4 7-54 0 0,-3-7 3 0 0,2-1 0 0 0,-1 0 1 0 0,1 0-1 0 0,0-1 0 0 0,0 1 1 0 0,1-1-1 0 0,0 0 0 0 0,1-1 1 0 0,-1 0-1 0 0,1 0 0 0 0,0-1 1 0 0,0 0-1 0 0,1 0 0 0 0,5 2-3 0 0,-10-6 2 0 0,0 0-1 0 0,0-1 0 0 0,0 1 0 0 0,0-1 0 0 0,1 1 1 0 0,-1-1-1 0 0,0-1 0 0 0,0 1 0 0 0,0 0 0 0 0,0-1 0 0 0,0 0 1 0 0,0 0-1 0 0,0 0 0 0 0,0-1 0 0 0,0 1 0 0 0,-1-1 1 0 0,1 0-1 0 0,0 0 0 0 0,-1 0 0 0 0,1 0 0 0 0,-1-1 1 0 0,0 1-1 0 0,0-1 0 0 0,0 0 0 0 0,0 0 0 0 0,1-2-1 0 0,5-5 1 0 0,0 0 1 0 0,-1-1-1 0 0,-1 0 0 0 0,0-1 0 0 0,0 1 0 0 0,-1-1 0 0 0,3-8-1 0 0,-3 4 97 0 0,-1 0 1 0 0,0 0-1 0 0,-1-1 0 0 0,0 1 1 0 0,-2-1-1 0 0,0 0 0 0 0,0 0 1 0 0,-2-10-98 0 0,0 25 61 0 0,0 0 1 0 0,-1-1-1 0 0,1 1 0 0 0,-1 0 1 0 0,1 0-1 0 0,-1-1 0 0 0,0 1 1 0 0,0 0-1 0 0,0 0 0 0 0,0 0 1 0 0,0 0-1 0 0,0 0 0 0 0,-1 0 1 0 0,1 0-1 0 0,-1 1 1 0 0,1-1-1 0 0,-1 0 0 0 0,-1 0-61 0 0,2 1 29 0 0,1 1-1 0 0,-1-1 1 0 0,0 1 0 0 0,1-1-1 0 0,-1 1 1 0 0,0-1-1 0 0,0 1 1 0 0,0 0-1 0 0,1 0 1 0 0,-1-1-1 0 0,0 1 1 0 0,0 0 0 0 0,0 0-1 0 0,0 0 1 0 0,1 0-1 0 0,-1 0 1 0 0,0 0-1 0 0,0 0 1 0 0,0 0 0 0 0,0 0-1 0 0,0 0 1 0 0,1 1-1 0 0,-1-1 1 0 0,0 0-1 0 0,0 0 1 0 0,0 1-1 0 0,1-1 1 0 0,-1 1 0 0 0,0-1-1 0 0,1 1 1 0 0,-1-1-1 0 0,0 1 1 0 0,1-1-1 0 0,-1 1 1 0 0,0-1 0 0 0,1 1-1 0 0,-1 0 1 0 0,1-1-1 0 0,-1 1 1 0 0,1 0-1 0 0,-1 0 1 0 0,1-1-1 0 0,0 1 1 0 0,-1 0 0 0 0,1 0-1 0 0,0 0 1 0 0,0 0-29 0 0,-3 7 74 0 0,1 0-1 0 0,1 1 1 0 0,-1-1 0 0 0,1 1 0 0 0,1-1 0 0 0,0 1 0 0 0,0-1 0 0 0,0 1-1 0 0,1-1 1 0 0,1 1 0 0 0,-1-1 0 0 0,1 0 0 0 0,1 1 0 0 0,-1-1-1 0 0,1 0 1 0 0,4 7-74 0 0,0-1 22 0 0,0 1-1 0 0,0-2 0 0 0,2 1 0 0 0,-1-1 1 0 0,2 0-1 0 0,0-1 0 0 0,0 0 0 0 0,1-1 1 0 0,0 1-22 0 0,28 16-1060 0 0,-34-30-798 0 0,0 1 0 0 0,0-1 0 0 0,0-1 0 0 0,-1 1 0 0 0,1-1 0 0 0,-1 0 0 0 0,1 0 0 0 0,-1-1 1858 0 0,25-22-8999 0 0,-27 19 7149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19.227"/>
    </inkml:context>
    <inkml:brush xml:id="br0">
      <inkml:brushProperty name="width" value="0.05" units="cm"/>
      <inkml:brushProperty name="height" value="0.05" units="cm"/>
      <inkml:brushProperty name="color" value="#E71224"/>
    </inkml:brush>
  </inkml:definitions>
  <inkml:trace contextRef="#ctx0" brushRef="#br0">11 120 756 0 0,'-10'-90'11198'0'0,"10"89"-11072"0"0,0 0 0 0 0,0 1 0 0 0,0-1-1 0 0,0 0 1 0 0,0 1 0 0 0,0-1 0 0 0,0 0 0 0 0,0 0 0 0 0,1 1 0 0 0,-1-1 0 0 0,0 0 0 0 0,0 1 0 0 0,1-1 0 0 0,-1 1 0 0 0,0-1 0 0 0,1 0-1 0 0,-1 1 1 0 0,1-1 0 0 0,-1 1 0 0 0,0-1 0 0 0,1 1 0 0 0,0-1 0 0 0,-1 1 0 0 0,1-1 0 0 0,-1 1 0 0 0,1-1 0 0 0,-1 1 0 0 0,1 0 0 0 0,0 0 0 0 0,-1-1-1 0 0,1 1 1 0 0,0 0 0 0 0,-1 0 0 0 0,2-1-126 0 0,29 6 1772 0 0,-23-2-1533 0 0,1 1-1 0 0,-2-1 0 0 0,1 2 1 0 0,0-1-1 0 0,6 6-238 0 0,-3 0 228 0 0,-1 0 0 0 0,0 0 0 0 0,0 1 1 0 0,-2 1-1 0 0,1-1 0 0 0,4 10-228 0 0,-9-13 146 0 0,-1 1 1 0 0,1 0-1 0 0,-2-1 1 0 0,1 1-1 0 0,-1 0 0 0 0,0 0 1 0 0,-1 1-1 0 0,0-1 1 0 0,-1 0-1 0 0,0 5-146 0 0,0-11 95 0 0,-1 1 0 0 0,1-1 0 0 0,-1 0 0 0 0,1 1 0 0 0,-1-1 0 0 0,0 0 0 0 0,-1 1 0 0 0,1-1 0 0 0,0 0-1 0 0,-1 0 1 0 0,0 0 0 0 0,0 0 0 0 0,0 0 0 0 0,0 0-95 0 0,2-2 27 0 0,-1-1 1 0 0,0 1-1 0 0,0 0 0 0 0,1 0 0 0 0,-1-1 0 0 0,0 1 0 0 0,0 0 0 0 0,0-1 0 0 0,0 1 1 0 0,0-1-1 0 0,0 1 0 0 0,0-1 0 0 0,0 1 0 0 0,0-1 0 0 0,0 0 0 0 0,0 1 0 0 0,0-1 1 0 0,0 0-1 0 0,0 0 0 0 0,0 0 0 0 0,0 0 0 0 0,0 0 0 0 0,0 0 0 0 0,0 0 0 0 0,0 0 1 0 0,0-1-1 0 0,0 1 0 0 0,0 0 0 0 0,0 0 0 0 0,0-1 0 0 0,0 1 0 0 0,0-1 1 0 0,0 1-1 0 0,0-1 0 0 0,0 1 0 0 0,0-1 0 0 0,0 0 0 0 0,0 1 0 0 0,1-1 0 0 0,-1 0 1 0 0,0 0-1 0 0,1 0 0 0 0,-1 0 0 0 0,0 0-27 0 0,0-2 39 0 0,0-1 0 0 0,1 1 0 0 0,-1-1 0 0 0,1 1 1 0 0,0-1-1 0 0,0 1 0 0 0,0-1 0 0 0,0 1 0 0 0,0-1 0 0 0,1 0 0 0 0,0 1 1 0 0,0 0-1 0 0,1-4-39 0 0,8-10-67 0 0,1 0 0 0 0,1 1 0 0 0,1 0 0 0 0,0 1 1 0 0,1 0-1 0 0,1 1 0 0 0,11-8 67 0 0,-5 5-2613 0 0,2 0-1 0 0,0 2 1 0 0,3-1 2613 0 0,-19 11-1366 0 0,1 1-1 0 0,-1 1 1 0 0,1-1-1 0 0,0 1 1 0 0,0 1-1 0 0,0-1 1 0 0,0 2 0 0 0,0-1-1 0 0,1 1 1 0 0,6-1 1366 0 0,14 2-2188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19.634"/>
    </inkml:context>
    <inkml:brush xml:id="br0">
      <inkml:brushProperty name="width" value="0.05" units="cm"/>
      <inkml:brushProperty name="height" value="0.05" units="cm"/>
      <inkml:brushProperty name="color" value="#E71224"/>
    </inkml:brush>
  </inkml:definitions>
  <inkml:trace contextRef="#ctx0" brushRef="#br0">61 1 132 0 0,'-1'0'455'0'0,"-1"0"-1"0"0,0 0 1 0 0,1 1 0 0 0,-1-1-1 0 0,1 0 1 0 0,-1 1 0 0 0,0-1-1 0 0,1 1 1 0 0,-1 0 0 0 0,1 0 0 0 0,-1-1-1 0 0,1 1 1 0 0,0 0 0 0 0,-1 0-1 0 0,1 0 1 0 0,0 1 0 0 0,0-1-1 0 0,0 0 1 0 0,0 0 0 0 0,-1 1-455 0 0,-16 37 4291 0 0,14-25-3691 0 0,1 0 0 0 0,1 0 1 0 0,0 0-1 0 0,1 1 0 0 0,1 0-600 0 0,5 72 941 0 0,0-3-4107 0 0,-5-84 3062 0 0,0 1 0 0 0,0-1 0 0 0,0 0 0 0 0,0 1 0 0 0,0-1 0 0 0,0 1 0 0 0,1-1-1 0 0,-1 1 1 0 0,0-1 0 0 0,0 0 0 0 0,0 1 0 0 0,1-1 0 0 0,-1 0 0 0 0,0 1 0 0 0,0-1-1 0 0,1 0 1 0 0,-1 1 0 0 0,0-1 0 0 0,1 0 0 0 0,-1 1 0 0 0,1-1 0 0 0,-1 0 0 0 0,0 0 0 0 0,1 0-1 0 0,-1 1 1 0 0,1-1 0 0 0,-1 0 104 0 0,3 2-9088 0 0,-3-7 7318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19.975"/>
    </inkml:context>
    <inkml:brush xml:id="br0">
      <inkml:brushProperty name="width" value="0.05" units="cm"/>
      <inkml:brushProperty name="height" value="0.05" units="cm"/>
      <inkml:brushProperty name="color" value="#E71224"/>
    </inkml:brush>
  </inkml:definitions>
  <inkml:trace contextRef="#ctx0" brushRef="#br0">103 271 248 0 0,'0'-15'489'0'0,"1"-14"2216"0"0,-2-1 0 0 0,-1 0 0 0 0,-4-17-2705 0 0,5 44 344 0 0,0 0 0 0 0,0 0 0 0 0,1 0 0 0 0,-1-1 0 0 0,1 1 0 0 0,0 0 0 0 0,0 0 0 0 0,0 0 0 0 0,0 0 0 0 0,0 0 0 0 0,1 0 0 0 0,-1-1-1 0 0,1 1 1 0 0,0 0 0 0 0,0 0 0 0 0,0 1 0 0 0,1-1 0 0 0,-1 0 0 0 0,0 0 0 0 0,1 0 0 0 0,0 1 0 0 0,0-1 0 0 0,0 1 0 0 0,2-2-344 0 0,-4 4 67 0 0,0-1 1 0 0,1 1-1 0 0,-1 0 1 0 0,1 0-1 0 0,-1 0 1 0 0,1 0-1 0 0,-1 0 1 0 0,1 0-1 0 0,0 0 1 0 0,-1 0-1 0 0,1 0 1 0 0,-1 0-1 0 0,1 0 1 0 0,-1 0-1 0 0,1 0 1 0 0,-1 1-1 0 0,0-1 1 0 0,1 0-1 0 0,-1 0 1 0 0,1 1-1 0 0,-1-1 1 0 0,1 0-1 0 0,-1 0 1 0 0,1 1-1 0 0,-1-1 1 0 0,0 0-1 0 0,1 1 1 0 0,-1-1-1 0 0,0 1 1 0 0,1-1-1 0 0,-1 0 1 0 0,0 1-1 0 0,0-1 1 0 0,1 1-1 0 0,-1-1 1 0 0,0 1-1 0 0,0-1 1 0 0,0 1-1 0 0,0-1 1 0 0,1 1-1 0 0,-1-1 1 0 0,0 1-1 0 0,0-1 1 0 0,0 1-1 0 0,0-1 1 0 0,0 1-1 0 0,0-1 1 0 0,0 1-1 0 0,-1-1 1 0 0,1 1-68 0 0,1 1 65 0 0,-1 0-1 0 0,0 0 1 0 0,0 0-1 0 0,0 0 1 0 0,0 0 0 0 0,-1 0-1 0 0,1 0 1 0 0,0-1 0 0 0,-1 1-1 0 0,1 0 1 0 0,-1 0-1 0 0,0 0 1 0 0,1 0 0 0 0,-1-1-1 0 0,0 1-64 0 0,-3 2 58 0 0,0-1-1 0 0,0-1 1 0 0,-1 1-1 0 0,1 0 1 0 0,-1-1-1 0 0,1 0 1 0 0,-1 0 0 0 0,0 0-1 0 0,0-1 1 0 0,1 0-1 0 0,-1 0 1 0 0,0 0-1 0 0,0 0 1 0 0,0-1-1 0 0,0 0 1 0 0,-1 0-1 0 0,1 0 1 0 0,0-1-1 0 0,0 1 1 0 0,0-1-1 0 0,-2-1-57 0 0,7 2 1 0 0,-1 0-1 0 0,0 0 0 0 0,1-1 0 0 0,-1 1 0 0 0,0 0 0 0 0,1 0 0 0 0,-1-1 0 0 0,0 1 0 0 0,1 0 1 0 0,-1-1-1 0 0,0 1 0 0 0,1-1 0 0 0,-1 1 0 0 0,1-1 0 0 0,-1 1 0 0 0,1-1 0 0 0,-1 1 1 0 0,1-1-1 0 0,-1 0 0 0 0,1 1 0 0 0,0-1 0 0 0,-1 1 0 0 0,1-1 0 0 0,0 0 0 0 0,0 0 0 0 0,-1 1 1 0 0,1-1-1 0 0,0 0 0 0 0,0 1 0 0 0,0-1 0 0 0,0 0 0 0 0,0 0 0 0 0,0 1 0 0 0,0-1 1 0 0,0 0-1 0 0,0 0 0 0 0,0 1 0 0 0,0-1 0 0 0,0 0 0 0 0,1 1 0 0 0,-1-1 0 0 0,0 0 0 0 0,1 1 1 0 0,-1-1-1 0 0,0 0 0 0 0,21-25-330 0 0,-10 18-661 0 0,0 1-1 0 0,0 1 1 0 0,1-1-1 0 0,6-1 992 0 0,-6 3-1371 0 0,0 1 0 0 0,1 0 0 0 0,-1 0 0 0 0,1 2 0 0 0,0-1 0 0 0,0 2 0 0 0,0 0 0 0 0,0 0 0 0 0,0 1 0 0 0,0 1 0 0 0,0 0 1 0 0,2 1 1370 0 0,15 4-1642 0 0</inkml:trace>
  <inkml:trace contextRef="#ctx0" brushRef="#br0" timeOffset="1">629 209 92 0 0,'23'13'2766'0'0,"2"1"4447"0"0,-23-14 1276 0 0,-11-9-5006 0 0,-22-9-1752 0 0,17 14-1390 0 0,1 1 1 0 0,-1 0-1 0 0,0 1 1 0 0,1 1-1 0 0,-1 0 1 0 0,0 1-1 0 0,0 1 1 0 0,0 0-1 0 0,1 0 1 0 0,-1 2-1 0 0,0 0 1 0 0,-8 3-342 0 0,15-4 41 0 0,0 1-1 0 0,0 0 1 0 0,1 0-1 0 0,-1 1 1 0 0,1 0-1 0 0,0 0 1 0 0,0 0-1 0 0,1 1 1 0 0,-1 0-1 0 0,1 0 1 0 0,0 0-1 0 0,0 1 1 0 0,0-1-1 0 0,1 1 1 0 0,0 0-1 0 0,0 1 1 0 0,1-1 0 0 0,0 1-1 0 0,0 0 1 0 0,0-1-1 0 0,1 1 1 0 0,0 0-1 0 0,0 1 1 0 0,0 2-41 0 0,2 3 21 0 0,1-1 1 0 0,0 0-1 0 0,0 0 1 0 0,1 1 0 0 0,1-1-1 0 0,0 0 1 0 0,1-1-1 0 0,0 1 1 0 0,1-1-1 0 0,0 1 1 0 0,7 9-22 0 0,-6-12-10 0 0,1-1-1 0 0,0 0 1 0 0,0 0-1 0 0,1-1 1 0 0,0 0 0 0 0,1 0-1 0 0,-1-1 1 0 0,1 0-1 0 0,1-1 1 0 0,-1 0 0 0 0,1 0-1 0 0,0-1 1 0 0,0 0-1 0 0,0-1 1 0 0,0 0 0 0 0,1 0-1 0 0,-1-1 1 0 0,1-1-1 0 0,-1 0 1 0 0,8 0 10 0 0,-9-1-631 0 0,-1 0 0 0 0,1-1 1 0 0,-1 0-1 0 0,1-1 0 0 0,-1 0 0 0 0,0 0 0 0 0,3-2 631 0 0,18-8-7484 0 0,0-4-4328 0 0,-22 12 8449 0 0,2 3 1596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20.559"/>
    </inkml:context>
    <inkml:brush xml:id="br0">
      <inkml:brushProperty name="width" value="0.05" units="cm"/>
      <inkml:brushProperty name="height" value="0.05" units="cm"/>
      <inkml:brushProperty name="color" value="#E71224"/>
    </inkml:brush>
  </inkml:definitions>
  <inkml:trace contextRef="#ctx0" brushRef="#br0">351 145 804 0 0,'2'-3'623'0'0,"0"0"0"0"0,-1-1 0 0 0,1 0 0 0 0,-1 1 1 0 0,0-1-1 0 0,0 0 0 0 0,0 0 0 0 0,0 1 0 0 0,-1-1 0 0 0,1-3-623 0 0,-1 3 638 0 0,0 1 1 0 0,-1-1-1 0 0,1 1 1 0 0,-1 0-1 0 0,0-1 0 0 0,1 1 1 0 0,-1-1-1 0 0,-1 1 0 0 0,1 0 1 0 0,0 0-1 0 0,-1 0 0 0 0,0 0 1 0 0,0 0-1 0 0,0 0 1 0 0,0 0-1 0 0,0 0 0 0 0,-1 1-638 0 0,-19-15 2701 0 0,3 9-2259 0 0,1 3 128 0 0,-1 0 0 0 0,0 2 0 0 0,0 0 0 0 0,0 1 0 0 0,-10 0-570 0 0,19 3 146 0 0,0-1 1 0 0,0 2-1 0 0,-1-1 1 0 0,1 1-1 0 0,0 1 1 0 0,0 0-1 0 0,1 0 1 0 0,-1 1-1 0 0,1 0 1 0 0,-8 5-147 0 0,12-5 27 0 0,0 0 0 0 0,0 1 0 0 0,0-1 0 0 0,1 1 0 0 0,0 0-1 0 0,0 1 1 0 0,0-1 0 0 0,1 1 0 0 0,-1 0 0 0 0,1-1 0 0 0,1 1 0 0 0,-1 1 0 0 0,1-1 0 0 0,0 0 0 0 0,0 1 0 0 0,1-1 0 0 0,0 1-1 0 0,0-1 1 0 0,1 1 0 0 0,0-1 0 0 0,0 1 0 0 0,0 0 0 0 0,1-1 0 0 0,0 1 0 0 0,0-1 0 0 0,0 1 0 0 0,1 0-27 0 0,9 26 44 0 0,-9-25-37 0 0,1 0 0 0 0,0-1 0 0 0,0 1 0 0 0,0-1 0 0 0,1 1 1 0 0,0-1-1 0 0,0 0 0 0 0,1 0-7 0 0,-1-2 0 0 0,0 0-1 0 0,0 0 1 0 0,0 0 0 0 0,0-1 0 0 0,1 0-1 0 0,0 0 1 0 0,0 0 0 0 0,0 0 0 0 0,0-1-1 0 0,1 1 1 0 0,-1-2 0 0 0,1 1-1 0 0,0 0 1 0 0,0-1 0 0 0,0 0 0 0 0,0-1-1 0 0,0 1 1 0 0,0-1 0 0 0,1 0-1 0 0,-1-1 1 0 0,0 0 0 0 0,0 0 0 0 0,1 0-1 0 0,-1 0 1 0 0,0-1 0 0 0,1 0-1 0 0,-1-1 1 0 0,0 1 0 0 0,0-1 0 0 0,0 0-1 0 0,0-1 1 0 0,-1 1 0 0 0,2-2 0 0 0,1 0-5 0 0,1-1 1 0 0,-1-1-1 0 0,0 0 1 0 0,0 0 0 0 0,0 0-1 0 0,-1-1 1 0 0,0 0-1 0 0,-1 0 1 0 0,1-1-1 0 0,-1 0 1 0 0,-1 0-1 0 0,0-1 1 0 0,0 1-1 0 0,0-1 1 0 0,-1 0 0 0 0,-1 0-1 0 0,1-1 1 0 0,-1 1-1 0 0,-1-1 1 0 0,0 1-1 0 0,1-8 5 0 0,-2 7 19 0 0,1-1 0 0 0,-2 0 0 0 0,1 0 0 0 0,-1 1 0 0 0,-1-1 0 0 0,-1-4-19 0 0,2 10 10 0 0,-1 0 0 0 0,0 0 0 0 0,0 0 0 0 0,0 0 0 0 0,-1 0-1 0 0,0 1 1 0 0,0-1 0 0 0,0 0 0 0 0,0 1 0 0 0,-1 0 0 0 0,0 0 0 0 0,0 0 0 0 0,0 0 0 0 0,0 0 0 0 0,-1 0-10 0 0,3 3 10 0 0,1 0 0 0 0,-1 1 0 0 0,1-1 0 0 0,-1 1 0 0 0,1 0 0 0 0,-1-1-1 0 0,1 1 1 0 0,-1-1 0 0 0,0 1 0 0 0,1 0 0 0 0,-1 0 0 0 0,1-1 0 0 0,-1 1 0 0 0,0 0 0 0 0,1 0 0 0 0,-1 0 0 0 0,0-1-1 0 0,1 1 1 0 0,-1 0 0 0 0,0 0 0 0 0,1 0 0 0 0,-1 0 0 0 0,0 0 0 0 0,1 0 0 0 0,-1 1 0 0 0,0-1 0 0 0,1 0 0 0 0,-1 0 0 0 0,0 0-1 0 0,1 1 1 0 0,-1-1 0 0 0,0 0 0 0 0,1 1 0 0 0,-1-1 0 0 0,1 1-10 0 0,-13 24 346 0 0,7 38 248 0 0,6-53-560 0 0,0 1 0 0 0,1-1-1 0 0,1 1 1 0 0,-1-1 0 0 0,2 0 0 0 0,-1 0 0 0 0,1 0 0 0 0,1 0 0 0 0,0 0-1 0 0,0-1 1 0 0,1 1 0 0 0,0-1 0 0 0,1-1 0 0 0,3 5-34 0 0,3 3-763 0 0,-5-5 1039 0 0,1-1-1 0 0,0 0 1 0 0,0-1 0 0 0,1 0-1 0 0,0 0 1 0 0,2 0-276 0 0,-8-7-257 0 0,0 0-1 0 0,-1-1 1 0 0,1 1 0 0 0,0-1 0 0 0,1 1-1 0 0,-1-1 1 0 0,0 0 0 0 0,0 0 0 0 0,0 0-1 0 0,1-1 1 0 0,-1 1 257 0 0,1-1-871 0 0,-1 0 0 0 0,0 0 1 0 0,0-1-1 0 0,1 1 0 0 0,-1-1 0 0 0,0 1 0 0 0,0-1 1 0 0,0 0-1 0 0,1 0 0 0 0,-1-1 0 0 0,0 1 0 0 0,2-2 871 0 0,37-20-13984 0 0,-23 17 12275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20.949"/>
    </inkml:context>
    <inkml:brush xml:id="br0">
      <inkml:brushProperty name="width" value="0.05" units="cm"/>
      <inkml:brushProperty name="height" value="0.05" units="cm"/>
      <inkml:brushProperty name="color" value="#E71224"/>
    </inkml:brush>
  </inkml:definitions>
  <inkml:trace contextRef="#ctx0" brushRef="#br0">273 103 1148 0 0,'1'-6'1212'0'0,"-1"1"1"0"0,0 0-1 0 0,-1-1 0 0 0,1 1 0 0 0,-1 0 1 0 0,0-1-1 0 0,0 1 0 0 0,-1 0 0 0 0,0 0 1 0 0,0 0-1 0 0,0 0 0 0 0,0 0 0 0 0,-2-2-1212 0 0,2 5 476 0 0,0 0 0 0 0,0 0-1 0 0,0 0 1 0 0,0 0-1 0 0,0 0 1 0 0,0 1-1 0 0,0-1 1 0 0,-1 1 0 0 0,1 0-1 0 0,0-1 1 0 0,-1 1-1 0 0,0 0-475 0 0,-2 0 261 0 0,-1-1 0 0 0,1 1-1 0 0,-1 0 1 0 0,0 0-1 0 0,1 1 1 0 0,-1-1-1 0 0,-1 1-260 0 0,-1 0 136 0 0,1 1-1 0 0,0-1 1 0 0,0 1-1 0 0,0 1 0 0 0,-1-1 1 0 0,1 1-1 0 0,1 0 1 0 0,-1 1-1 0 0,0 0 0 0 0,1 0 1 0 0,-1 0-1 0 0,1 1 1 0 0,0 0-1 0 0,0 0 1 0 0,0 0-1 0 0,1 1 0 0 0,-1 1-135 0 0,-1 1 49 0 0,1 0-1 0 0,0 1 1 0 0,0-1-1 0 0,1 2 0 0 0,0-1 1 0 0,1 0-1 0 0,-1 1 1 0 0,2 0-1 0 0,-1 0 0 0 0,1 0 1 0 0,1 0-1 0 0,-2 8-48 0 0,3-11 15 0 0,1-1 0 0 0,-1 1-1 0 0,1-1 1 0 0,0 1 0 0 0,1 0 0 0 0,-1-1-1 0 0,1 1 1 0 0,0-1 0 0 0,1 0 0 0 0,-1 1-1 0 0,1-1 1 0 0,0 0 0 0 0,0 0 0 0 0,1 0-1 0 0,0 0 1 0 0,0 0 0 0 0,0-1 0 0 0,0 1-1 0 0,1-1 1 0 0,-1 0 0 0 0,1 0 0 0 0,0 0 0 0 0,0 0-1 0 0,1-1 1 0 0,-1 1 0 0 0,2-1-15 0 0,3 4-208 0 0,1-2 0 0 0,-1 1 0 0 0,1-1 0 0 0,0-1 0 0 0,1 1 0 0 0,-1-2 0 0 0,1 0 0 0 0,0 0 0 0 0,0-1 0 0 0,0 0 0 0 0,0-1 0 0 0,6 0 208 0 0,-3-1-2147 0 0,-1-2 0 0 0,0 0 0 0 0,0 0 0 0 0,0-2 0 0 0,0 1 0 0 0,0-2 0 0 0,-1 0 1 0 0,0 0-1 0 0,0-1 0 0 0,0 0 2147 0 0,0-5-2324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21.293"/>
    </inkml:context>
    <inkml:brush xml:id="br0">
      <inkml:brushProperty name="width" value="0.05" units="cm"/>
      <inkml:brushProperty name="height" value="0.05" units="cm"/>
      <inkml:brushProperty name="color" value="#E71224"/>
    </inkml:brush>
  </inkml:definitions>
  <inkml:trace contextRef="#ctx0" brushRef="#br0">55 74 588 0 0,'1'-16'1475'0'0,"-1"-23"3707"0"0,0 39-4919 0 0,0-1 0 0 0,0 0 0 0 0,-1 0 0 0 0,1 0 0 0 0,0 0 0 0 0,0 1 0 0 0,0-1 0 0 0,-1 0 0 0 0,1 0 0 0 0,-1 0 0 0 0,1 1 0 0 0,0-1 0 0 0,-1 0 0 0 0,1 1 0 0 0,-1-1 0 0 0,1 0 0 0 0,-1 1 0 0 0,0-1 0 0 0,1 1 0 0 0,-1-1 0 0 0,0 1 0 0 0,1-1 0 0 0,-1 1 0 0 0,0-1 0 0 0,0 1 0 0 0,1-1 0 0 0,-1 1 0 0 0,0 0 0 0 0,0 0 0 0 0,0-1 0 0 0,0 1 0 0 0,1 0 0 0 0,-1 0 0 0 0,0 0-263 0 0,-1 0 204 0 0,1 1 0 0 0,0 0 0 0 0,0-1 0 0 0,0 1 0 0 0,0-1 0 0 0,-1 1 0 0 0,1 0 0 0 0,0 0 0 0 0,0 0 0 0 0,0 0 0 0 0,1 0 0 0 0,-1 0 0 0 0,0 0 0 0 0,0 0 1 0 0,0 0-1 0 0,1 0 0 0 0,-1 0 0 0 0,1 0 0 0 0,-1 0 0 0 0,1 1 0 0 0,-1 0-204 0 0,-9 27 1458 0 0,9-28-1308 0 0,-1 7 35 0 0,1 0 1 0 0,0 1-1 0 0,0-1 0 0 0,0 0 1 0 0,1 0-1 0 0,1 1 0 0 0,0 4-185 0 0,2 8 24 0 0,0-1 0 0 0,2-1 0 0 0,0 1 0 0 0,3 5-24 0 0,-5-18 468 0 0,10 19-4091 0 0,-12-26 3296 0 0,-1 1 0 0 0,1-1 0 0 0,0 0 0 0 0,-1 0 0 0 0,1 1 0 0 0,0-1 0 0 0,0 0 0 0 0,0 0 0 0 0,-1 0 0 0 0,1 0 0 0 0,0 0 0 0 0,0 0 0 0 0,0 0 0 0 0,-1 0-1 0 0,1 0 1 0 0,0-1 0 0 0,0 1 0 0 0,-1 0 0 0 0,1 0 0 0 0,0-1 0 0 0,-1 1 0 0 0,1 0 0 0 0,0-1 0 0 0,-1 1 0 0 0,1-1 0 0 0,0 1 0 0 0,-1-1 0 0 0,1 1 0 0 0,-1-1 0 0 0,1 0 0 0 0,-1 1 0 0 0,1-1 0 0 0,-1 1 0 0 0,1-1 0 0 0,-1 0-1 0 0,0 0 1 0 0,1 0 327 0 0,17-17-5574 0 0,-8 2 3651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21.665"/>
    </inkml:context>
    <inkml:brush xml:id="br0">
      <inkml:brushProperty name="width" value="0.05" units="cm"/>
      <inkml:brushProperty name="height" value="0.05" units="cm"/>
      <inkml:brushProperty name="color" value="#E71224"/>
    </inkml:brush>
  </inkml:definitions>
  <inkml:trace contextRef="#ctx0" brushRef="#br0">152 242 252 0 0,'-39'-154'10344'0'0,"37"108"-5093"0"0,3 31-2997 0 0,-1 14-1464 0 0,0 1-724 0 0,1 0 0 0 0,-1 0 0 0 0,1 0 0 0 0,0 0 1 0 0,-1 1-1 0 0,1-1 0 0 0,-1 0 0 0 0,1 0 0 0 0,0 1 0 0 0,-1-1 0 0 0,1 0 0 0 0,-1 1 0 0 0,1-1 0 0 0,-1 1 1 0 0,1-1-1 0 0,-1 1 0 0 0,0-1 0 0 0,1 1 0 0 0,-1-1 0 0 0,1 1 0 0 0,-1-1 0 0 0,0 1 0 0 0,0-1 0 0 0,1 1 1 0 0,-1 0-1 0 0,0-1 0 0 0,0 1 0 0 0,0-1 0 0 0,1 1 0 0 0,-1 0 0 0 0,0-1 0 0 0,0 1 0 0 0,0 0 0 0 0,0-1 1 0 0,0 1-1 0 0,0 0 0 0 0,-1-1 0 0 0,1 1 0 0 0,0-1 0 0 0,0 1 0 0 0,0 0 0 0 0,-1-1 0 0 0,1 1 0 0 0,0-1 1 0 0,0 1-1 0 0,-1 0 0 0 0,1-1-66 0 0,-12 29 1293 0 0,8-26-1225 0 0,0 0 0 0 0,-1 0 0 0 0,1 0-1 0 0,-1-1 1 0 0,1 0 0 0 0,-1 0-1 0 0,0 0 1 0 0,0 0 0 0 0,0-1-1 0 0,0 0 1 0 0,0 0 0 0 0,0 0-1 0 0,0 0 1 0 0,0-1 0 0 0,-1 0 0 0 0,1 0-1 0 0,-2-1-67 0 0,6 1 5 0 0,0 0 0 0 0,0 0-1 0 0,0 0 1 0 0,0 0 0 0 0,0-1 0 0 0,0 1-1 0 0,0 0 1 0 0,0-1 0 0 0,1 1-1 0 0,-1 0 1 0 0,0-1 0 0 0,0 1-1 0 0,0-1 1 0 0,1 0 0 0 0,-1 1 0 0 0,0-1-1 0 0,1 1 1 0 0,-1-1 0 0 0,0 0-1 0 0,1 0 1 0 0,-1 1 0 0 0,1-1 0 0 0,-1 0-1 0 0,1 0 1 0 0,0 0 0 0 0,-1 0-1 0 0,1 1 1 0 0,0-1 0 0 0,-1 0-5 0 0,2-1 3 0 0,-1 1-1 0 0,0-1 1 0 0,1 1 0 0 0,-1 0-1 0 0,1-1 1 0 0,0 1 0 0 0,-1 0 0 0 0,1 0-1 0 0,0-1 1 0 0,0 1 0 0 0,0 0-1 0 0,0 0 1 0 0,-1 0 0 0 0,2 0 0 0 0,-1 0-1 0 0,0 0 1 0 0,0 0-3 0 0,6-4-231 0 0,0 0 0 0 0,0 0 0 0 0,1 0 0 0 0,-1 1 0 0 0,1 0 0 0 0,7-2 231 0 0,1 0-1976 0 0,0 0-1 0 0,0 1 0 0 0,1 1 0 0 0,0 0 0 0 0,0 1 0 0 0,0 1 1 0 0,0 1-1 0 0,0 0 0 0 0,1 2 0 0 0,14 1 1977 0 0,-1 4-2219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22.029"/>
    </inkml:context>
    <inkml:brush xml:id="br0">
      <inkml:brushProperty name="width" value="0.05" units="cm"/>
      <inkml:brushProperty name="height" value="0.05" units="cm"/>
      <inkml:brushProperty name="color" value="#E71224"/>
    </inkml:brush>
  </inkml:definitions>
  <inkml:trace contextRef="#ctx0" brushRef="#br0">292 337 392 0 0,'26'9'179'0'0,"-1"2"10619"0"0,-25-11-10433 0 0,0 0 0 0 0,0 0 0 0 0,0 0 0 0 0,0 0 0 0 0,0 0 0 0 0,0 0 0 0 0,0 0 0 0 0,0 0 0 0 0,0 0 0 0 0,-1 1 0 0 0,1-1 0 0 0,0 0 0 0 0,0 0 0 0 0,0 0 0 0 0,0 0 0 0 0,0 0 0 0 0,0 0 0 0 0,0 0 0 0 0,0 0 0 0 0,0 0 0 0 0,0 0 0 0 0,0 1 0 0 0,0-1 0 0 0,0 0 0 0 0,0 0 0 0 0,0 0 0 0 0,0 0 0 0 0,0 0-365 0 0,-31-10 2941 0 0,16 4-2589 0 0,-1 2 1 0 0,1 0-1 0 0,-1 0 1 0 0,0 2 0 0 0,0 0-1 0 0,0 0 1 0 0,0 2 0 0 0,0 0-1 0 0,0 1 1 0 0,0 0 0 0 0,-11 4-353 0 0,21-4 28 0 0,1 1-1 0 0,-1 0 1 0 0,0 1 0 0 0,1 0 0 0 0,-1 0 0 0 0,1 0 0 0 0,0 0 0 0 0,0 1 0 0 0,0 0 0 0 0,0 0 0 0 0,1 0 0 0 0,-1 1 0 0 0,1-1 0 0 0,0 1-1 0 0,1 0 1 0 0,-1 0 0 0 0,1 1 0 0 0,0-1 0 0 0,0 1 0 0 0,1-1 0 0 0,0 1 0 0 0,0 0 0 0 0,0 0 0 0 0,0 0 0 0 0,1 2-28 0 0,-2 10 15 0 0,1 0-1 0 0,1 0 1 0 0,1 0 0 0 0,0 0 0 0 0,1 0 0 0 0,1 0 0 0 0,1 0 0 0 0,1 1-15 0 0,-2-13-2 0 0,-1 0 0 0 0,1-1 0 0 0,1 1 0 0 0,-1-1 0 0 0,1 0-1 0 0,0 1 1 0 0,0-1 0 0 0,0-1 0 0 0,1 1 0 0 0,0 0 0 0 0,0-1 0 0 0,0 0 0 0 0,0 0 0 0 0,1 0 0 0 0,0 0-1 0 0,0-1 1 0 0,0 0 0 0 0,0 0 0 0 0,0 0 0 0 0,0 0 0 0 0,1-1 0 0 0,-1 0 0 0 0,1 0 0 0 0,0-1 0 0 0,0 1-1 0 0,0-1 1 0 0,2 0 2 0 0,-1-2-4 0 0,0 0 0 0 0,1 0 0 0 0,-1 0 0 0 0,0-1 0 0 0,0 0 0 0 0,0-1 0 0 0,0 1 0 0 0,0-1-1 0 0,-1-1 1 0 0,1 1 0 0 0,-1-1 0 0 0,0 0 0 0 0,0-1 0 0 0,0 1 0 0 0,0-1 0 0 0,-1 0 0 0 0,0-1 0 0 0,3-3 4 0 0,6-9-10 0 0,0-1 0 0 0,-1 0 0 0 0,0-1 0 0 0,-2-1 1 0 0,2-6 9 0 0,-4 2-6 0 0,-1 0 0 0 0,-1-1-1 0 0,-1 0 1 0 0,-1 0 0 0 0,-2-1 0 0 0,-1 1 0 0 0,0-10 6 0 0,4-36-12 0 0,-5 41 18 0 0,0 1 0 0 0,-2-1-1 0 0,-3-17-5 0 0,-2-44 57 0 0,4 89-50 0 0,-2 10-1 0 0,-7 18 8 0 0,8-19-10 0 0,-2 10 14 0 0,0 0-1 0 0,1 0 0 0 0,0 1 0 0 0,0 12-17 0 0,-4 23 33 0 0,-4 12 15 0 0,3 0 0 0 0,3 1 0 0 0,2 59-48 0 0,6-90 44 0 0,1 0 0 0 0,1-1 0 0 0,9 32-44 0 0,-12-60 18 0 0,0 0 0 0 0,1 0-1 0 0,-1-1 1 0 0,1 1-1 0 0,0 0 1 0 0,0-1-1 0 0,0 0 1 0 0,1 1 0 0 0,0-1-1 0 0,0 0 1 0 0,0 0-1 0 0,0 0 1 0 0,0-1-1 0 0,1 1 1 0 0,0-1 0 0 0,0 0-1 0 0,0 0 1 0 0,0 0-1 0 0,0-1 1 0 0,0 1-1 0 0,1-1 1 0 0,-1 0 0 0 0,3 1-18 0 0,-2-2-275 0 0,0 1 1 0 0,1-1 0 0 0,-1 0-1 0 0,1-1 1 0 0,-1 1 0 0 0,1-1-1 0 0,0 0 1 0 0,-1 0 0 0 0,3-1 274 0 0,-1 0-1302 0 0,-1-1 1 0 0,1 1 0 0 0,0-1 0 0 0,0-1-1 0 0,-1 1 1 0 0,1-1 0 0 0,5-3 1301 0 0,68-39-15494 0 0,-59 39 13258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22.369"/>
    </inkml:context>
    <inkml:brush xml:id="br0">
      <inkml:brushProperty name="width" value="0.05" units="cm"/>
      <inkml:brushProperty name="height" value="0.05" units="cm"/>
      <inkml:brushProperty name="color" value="#E71224"/>
    </inkml:brush>
  </inkml:definitions>
  <inkml:trace contextRef="#ctx0" brushRef="#br0">114 64 1068 0 0,'-31'-10'3341'0'0,"-10"-3"4565"0"0,0 7 3549 0 0,158-5-6547 0 0,18-11-9177 0 0,-127 21 1142 0 0,-4 2-8115 0 0,-8 4 2387 0 0,-4 1 9974 0 0,-10 5-3115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0:56.892"/>
    </inkml:context>
    <inkml:brush xml:id="br0">
      <inkml:brushProperty name="width" value="0.05" units="cm"/>
      <inkml:brushProperty name="height" value="0.05" units="cm"/>
      <inkml:brushProperty name="color" value="#E71224"/>
    </inkml:brush>
  </inkml:definitions>
  <inkml:trace contextRef="#ctx0" brushRef="#br0">25 244 452 0 0,'5'-8'1502'0'0,"-1"0"1"0"0,-1-1-1 0 0,1 1 0 0 0,-1-1 0 0 0,-1 0 1 0 0,1-3-1503 0 0,4-55 15746 0 0,-29 112-14116 0 0,9-13-1317 0 0,10-27-288 0 0,1 1-1 0 0,0-1 0 0 0,0 1 0 0 0,0 0 1 0 0,0 0-1 0 0,1-1 0 0 0,0 1 1 0 0,1 0-1 0 0,-1 1-24 0 0,-2 31 71 0 0,2-31-63 0 0,1 0 1 0 0,-1 0 0 0 0,1-1 0 0 0,0 1-1 0 0,1 0 1 0 0,-1 0 0 0 0,2 4-9 0 0,0-4-4 0 0,-1-1 1 0 0,1 0 0 0 0,0 1-1 0 0,1-1 1 0 0,0 0-1 0 0,0 0 1 0 0,0-1-1 0 0,0 1 1 0 0,1-1 0 0 0,0 1-1 0 0,0-1 1 0 0,0 0-1 0 0,1-1 1 0 0,0 1 0 0 0,1 0 3 0 0,-3-3-25 0 0,0 0 0 0 0,0 0 1 0 0,0-1-1 0 0,1 1 1 0 0,-1-1-1 0 0,0 0 1 0 0,1 0-1 0 0,-1 0 1 0 0,1 0-1 0 0,-1-1 1 0 0,1 0-1 0 0,-1 1 1 0 0,1-1-1 0 0,-1 0 1 0 0,1-1-1 0 0,-1 1 1 0 0,1-1-1 0 0,-1 1 0 0 0,1-1 1 0 0,-1 0-1 0 0,0 0 1 0 0,1-1-1 0 0,-1 1 1 0 0,0-1-1 0 0,0 1 1 0 0,0-1-1 0 0,0 0 1 0 0,0 0-1 0 0,1-1 25 0 0,8-6-108 0 0,0 0-1 0 0,-1 0 1 0 0,0-1 0 0 0,-1 0-1 0 0,0-1 1 0 0,0 0 0 0 0,-1-1-1 0 0,-1 0 1 0 0,0 0-1 0 0,0-1 1 0 0,-1 0 0 0 0,-1 0-1 0 0,0 0 1 0 0,-1-1 0 0 0,3-14 108 0 0,-3 9-10 0 0,-2-1 0 0 0,0 0 0 0 0,-1-5 10 0 0,4-20 32 0 0,-6 36-18 0 0,1 1 1 0 0,-2 0 0 0 0,1 0 0 0 0,-1 0-1 0 0,0 0 1 0 0,-1-1-15 0 0,2 7 19 0 0,0-1 0 0 0,0 1 0 0 0,-1-1 0 0 0,1 1 1 0 0,-1 0-1 0 0,0-1 0 0 0,0 1 0 0 0,0 0 0 0 0,0-1 0 0 0,0 1 0 0 0,0 0 0 0 0,-1 0 1 0 0,1 0-1 0 0,-1 0 0 0 0,1 0 0 0 0,-1 1 0 0 0,0-1 0 0 0,1 0 0 0 0,-1 1 0 0 0,-2-2-19 0 0,3 3 30 0 0,0 0-1 0 0,-1 0 1 0 0,1 0-1 0 0,0 0 0 0 0,0 0 1 0 0,0 1-1 0 0,-1-1 0 0 0,1 0 1 0 0,0 0-1 0 0,0 1 1 0 0,0-1-1 0 0,0 1 0 0 0,0-1 1 0 0,0 1-1 0 0,0 0 0 0 0,0-1 1 0 0,0 1-1 0 0,0 0 1 0 0,0 0-1 0 0,0-1 0 0 0,0 1 1 0 0,0 0-1 0 0,1 0 1 0 0,-1 0-1 0 0,0 0 0 0 0,1 0 1 0 0,-1 0-1 0 0,1 0 0 0 0,-1 1 1 0 0,1-1-30 0 0,-18 44 631 0 0,15-34-371 0 0,-2 5-52 0 0,1 0-1 0 0,0 1 0 0 0,2-1 1 0 0,0 1-1 0 0,0-1 1 0 0,2 1-1 0 0,1 8-207 0 0,3 33 831 0 0,7 28-831 0 0,-7-54 130 0 0,16 41 75 0 0,-16-64-190 0 0,0-1 0 0 0,-1 1 0 0 0,-1 0 0 0 0,1 0 0 0 0,-1 0 0 0 0,-1 1 0 0 0,0-1 0 0 0,0 0 1 0 0,-1 1-1 0 0,0-1 0 0 0,-1 0 0 0 0,0 1 0 0 0,-1 3-15 0 0,0-9-11 0 0,0 0 1 0 0,-1 0 0 0 0,1 0 0 0 0,-1-1-1 0 0,0 1 1 0 0,0-1 0 0 0,0 0-1 0 0,-1 0 1 0 0,1 0 0 0 0,-1 0-1 0 0,0-1 1 0 0,1 0 0 0 0,-1 1-1 0 0,-3 0 11 0 0,-1 1-252 0 0,-1 1 0 0 0,1-2 0 0 0,-1 1 0 0 0,0-1 0 0 0,0-1 0 0 0,0 1 0 0 0,-1-2 252 0 0,-6 2-952 0 0,-35 2-3372 0 0,49-4 3584 0 0,0-1 1 0 0,-1 0-1 0 0,1 0 0 0 0,0-1 1 0 0,-1 1-1 0 0,1 0 0 0 0,0-1 1 0 0,-1 1-1 0 0,1-1 0 0 0,0 0 1 0 0,0 0-1 0 0,-1 0 0 0 0,1 0 1 0 0,0 0-1 0 0,0 0 0 0 0,0-1 1 0 0,-1 0 739 0 0,3-11-6928 0 0,9 3 4490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22.721"/>
    </inkml:context>
    <inkml:brush xml:id="br0">
      <inkml:brushProperty name="width" value="0.05" units="cm"/>
      <inkml:brushProperty name="height" value="0.05" units="cm"/>
      <inkml:brushProperty name="color" value="#E71224"/>
    </inkml:brush>
  </inkml:definitions>
  <inkml:trace contextRef="#ctx0" brushRef="#br0">46 12 660 0 0,'-20'8'4244'0'0,"-5"6"4879"0"0,28-10-5043 0 0,20-2-1424 0 0,-22-2-2634 0 0,82 0 3466 0 0,21-6-3488 0 0,-42-3-2871 0 0,0-4-4057 0 0,-14 2-4047 0 0,-46 10 8428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23.252"/>
    </inkml:context>
    <inkml:brush xml:id="br0">
      <inkml:brushProperty name="width" value="0.05" units="cm"/>
      <inkml:brushProperty name="height" value="0.05" units="cm"/>
      <inkml:brushProperty name="color" value="#E71224"/>
    </inkml:brush>
  </inkml:definitions>
  <inkml:trace contextRef="#ctx0" brushRef="#br0">0 122 76 0 0,'10'-74'9952'0'0,"0"29"517"0"0,-10 45-10425 0 0,0 0 1 0 0,1 0 0 0 0,-1 0 0 0 0,0 0 0 0 0,0 0 0 0 0,0 0 0 0 0,0 0 0 0 0,0 0-1 0 0,0 0 1 0 0,0 0 0 0 0,0 0 0 0 0,0 0 0 0 0,0 0 0 0 0,0 0 0 0 0,0 0 0 0 0,0 0 0 0 0,1 0-1 0 0,-1 0 1 0 0,0 0 0 0 0,0 0 0 0 0,0 0 0 0 0,0 0 0 0 0,0 0 0 0 0,0 0 0 0 0,0 0 0 0 0,0 0-1 0 0,0 0 1 0 0,0 0 0 0 0,0 0 0 0 0,1 0 0 0 0,-1 0 0 0 0,0 0 0 0 0,0 0 0 0 0,0 0-1 0 0,0 0 1 0 0,0 0 0 0 0,0 0 0 0 0,0 0 0 0 0,0 0 0 0 0,0 0 0 0 0,0 0 0 0 0,0-1 0 0 0,0 1-1 0 0,0 0 1 0 0,0 0 0 0 0,0 0 0 0 0,0 0 0 0 0,0 0 0 0 0,0 0 0 0 0,0 0 0 0 0,0 0-1 0 0,0 0 1 0 0,0 0 0 0 0,0 0 0 0 0,0 0 0 0 0,0-1 0 0 0,0 1 0 0 0,0 0 0 0 0,0 0 0 0 0,0 0-1 0 0,0 0 1 0 0,0 0-45 0 0,7 10 1579 0 0,5 17-274 0 0,-5 12-766 0 0,-1 0-1 0 0,-2 0 1 0 0,-2 0 0 0 0,-2 19-539 0 0,4 3 110 0 0,-2-49-107 0 0,-1 0 0 0 0,-1 1 0 0 0,1-1 0 0 0,-2 0 0 0 0,0 1 0 0 0,0-1 0 0 0,-3 6-3 0 0,0 9-200 0 0,-5 13-1092 0 0,-8-22-3947 0 0,15-17 2035 0 0,2-1-460 0 0,-3-7-4354 0 0,-4-8 3190 0 0,7 9 3104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23.657"/>
    </inkml:context>
    <inkml:brush xml:id="br0">
      <inkml:brushProperty name="width" value="0.05" units="cm"/>
      <inkml:brushProperty name="height" value="0.05" units="cm"/>
      <inkml:brushProperty name="color" value="#E71224"/>
    </inkml:brush>
  </inkml:definitions>
  <inkml:trace contextRef="#ctx0" brushRef="#br0">1 336 452 0 0,'0'-6'829'0'0,"0"0"0"0"0,0-1-1 0 0,0 1 1 0 0,1 0 0 0 0,0 0 0 0 0,0 0 0 0 0,1 0-1 0 0,-1 0 1 0 0,2 0-829 0 0,-2 4 249 0 0,0 0 1 0 0,1 0-1 0 0,-1 0 0 0 0,1 1 1 0 0,-1-1-1 0 0,1 1 0 0 0,0-1 1 0 0,-1 1-1 0 0,1-1 0 0 0,0 1 1 0 0,0 0-1 0 0,0 0 1 0 0,0 0-1 0 0,0 0 0 0 0,0 1 1 0 0,0-1-1 0 0,1 0 0 0 0,-1 1 1 0 0,0-1-1 0 0,0 1 0 0 0,1 0 1 0 0,-1 0-1 0 0,0 0 0 0 0,0 0 1 0 0,1 0-1 0 0,-1 0-249 0 0,210 0 1452 0 0,-210 0-1479 0 0,1 0 0 0 0,-1 0 0 0 0,0-1 0 0 0,1 1 0 0 0,-1-1 0 0 0,0 1 0 0 0,0-1 0 0 0,1 0 0 0 0,-1 0 0 0 0,0 0 0 0 0,0 0 0 0 0,0-1 0 0 0,0 1 0 0 0,0-1 0 0 0,-1 1 0 0 0,1-1 0 0 0,0 1 0 0 0,-1-1 0 0 0,1 0 0 0 0,-1 0 0 0 0,1 0 0 0 0,-1 0 0 0 0,0 0 1 0 0,0 0-1 0 0,0 0 0 0 0,0 0 0 0 0,0 0 0 0 0,-1-1 0 0 0,1 1 0 0 0,-1 0 0 0 0,1-1 0 0 0,-1 1 0 0 0,0 0 0 0 0,0-1 0 0 0,0 1 0 0 0,0 0 0 0 0,0-1 0 0 0,0 1 27 0 0,0-8 221 0 0,-1 0 0 0 0,0 1 0 0 0,0-1 0 0 0,-1 1 0 0 0,0-1 0 0 0,-1 1 0 0 0,0 0 0 0 0,0 0 0 0 0,-3-4-221 0 0,0-1 1760 0 0,-1-1-1 0 0,2-1 1 0 0,0 1-1 0 0,-2-14-1759 0 0,7 28 795 0 0,9 26 1100 0 0,31 132-82 0 0,2 8-1473 0 0,-3-12-306 0 0,-38-151-175 0 0,-1 0 0 0 0,1 1 0 0 0,-1-1 0 0 0,1 1 0 0 0,-1-1 0 0 0,0 1 0 0 0,0-1 0 0 0,0 1 0 0 0,0-1 0 0 0,0 1 0 0 0,-1-1 0 0 0,1 0 0 0 0,-1 1-1 0 0,1-1 1 0 0,-1 1 0 0 0,0-1 0 0 0,0 0 0 0 0,0 0 0 0 0,0 1 0 0 0,0-1 0 0 0,-1 0 141 0 0,2-2-881 0 0,-2 3 2314 0 0,2-2-3612 0 0,1 0-4670 0 0,0 1-6484 0 0,7 2 10675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24.073"/>
    </inkml:context>
    <inkml:brush xml:id="br0">
      <inkml:brushProperty name="width" value="0.05" units="cm"/>
      <inkml:brushProperty name="height" value="0.05" units="cm"/>
      <inkml:brushProperty name="color" value="#E71224"/>
    </inkml:brush>
  </inkml:definitions>
  <inkml:trace contextRef="#ctx0" brushRef="#br0">59 225 1268 0 0,'-7'-7'1518'0'0,"0"-1"807"0"0,0 0 0 0 0,0 0 0 0 0,1 0 0 0 0,0-1 0 0 0,0 0 0 0 0,0-1-2325 0 0,-1-24 5190 0 0,13-7-3725 0 0,-4 36-1437 0 0,0 1 0 0 0,0-1 0 0 0,0 0 0 0 0,0 1 0 0 0,1 0-1 0 0,-1-1 1 0 0,1 1 0 0 0,0 0 0 0 0,1 0 0 0 0,-1 1-1 0 0,1-1 1 0 0,-1 1 0 0 0,1 0 0 0 0,0-1 0 0 0,0 2-1 0 0,1-1 1 0 0,-1 0 0 0 0,0 1 0 0 0,1 0 0 0 0,0 0-1 0 0,-1 0 1 0 0,1 1 0 0 0,0 0 0 0 0,0-1 0 0 0,0 2-1 0 0,0-1 1 0 0,0 1 0 0 0,0-1 0 0 0,0 1 0 0 0,2 1-28 0 0,-1-1-11 0 0,0 1 1 0 0,0 0-1 0 0,1 0 1 0 0,-1 0 0 0 0,0 1-1 0 0,0 0 1 0 0,0 0-1 0 0,-1 0 1 0 0,1 1 0 0 0,0 0-1 0 0,-1 0 1 0 0,0 1-1 0 0,5 3 11 0 0,-6-4-3 0 0,-1 1-1 0 0,1-1 0 0 0,-1 1 1 0 0,1 0-1 0 0,-1 0 0 0 0,0 0 1 0 0,-1 1-1 0 0,1-1 1 0 0,-1 1-1 0 0,0 0 0 0 0,1 1 4 0 0,-2-4-2 0 0,-1 1 0 0 0,1-1 1 0 0,-1 0-1 0 0,1 0 0 0 0,-1 1 0 0 0,0-1 0 0 0,0 1 0 0 0,0-1 1 0 0,0 0-1 0 0,0 1 0 0 0,-1-1 0 0 0,1 0 0 0 0,-1 1 0 0 0,1-1 0 0 0,-1 0 1 0 0,0 0-1 0 0,0 0 0 0 0,0 1 0 0 0,0-1 0 0 0,0 0 0 0 0,0 0 0 0 0,-1 0 1 0 0,1-1-1 0 0,-1 1 0 0 0,1 0 0 0 0,-1 0 0 0 0,0-1 0 0 0,-1 1 2 0 0,-8 7 10 0 0,0-1 0 0 0,-1-1 0 0 0,0 0-1 0 0,-13 5-9 0 0,14-7 78 0 0,1 1 0 0 0,-1 0 0 0 0,1 0 1 0 0,0 1-1 0 0,0 0-78 0 0,6-2 75 0 0,0-1 0 0 0,-1 1 0 0 0,2 0 0 0 0,-1 0 1 0 0,0 0-1 0 0,1 0 0 0 0,0 0 0 0 0,0 1 0 0 0,1 0 1 0 0,0-1-1 0 0,0 1 0 0 0,0 0 0 0 0,1 0 0 0 0,-1 0 1 0 0,1 1-1 0 0,1 1-75 0 0,0-5 25 0 0,0 0 0 0 0,0 0 1 0 0,0 0-1 0 0,1-1 0 0 0,-1 1 0 0 0,1 0 0 0 0,0 0 1 0 0,0 0-1 0 0,0-1 0 0 0,0 1 0 0 0,1 0 1 0 0,-1-1-1 0 0,1 1 0 0 0,-1-1 0 0 0,1 0 1 0 0,0 0-1 0 0,0 1 0 0 0,0-1 0 0 0,0 0 1 0 0,0 0-1 0 0,1-1 0 0 0,-1 1 0 0 0,1 0 1 0 0,-1-1-1 0 0,1 0 0 0 0,-1 1 0 0 0,1-1 1 0 0,0 0-1 0 0,0 0 0 0 0,-1-1 0 0 0,1 1 1 0 0,0-1-1 0 0,0 1 0 0 0,0-1 0 0 0,2 0-25 0 0,9 2-231 0 0,-1-2-1 0 0,1 1 1 0 0,0-2-1 0 0,-1 0 1 0 0,1 0-1 0 0,-1-1 1 0 0,0-1-1 0 0,1 0 0 0 0,9-5 232 0 0,22-10-6974 0 0,-2-4-7316 0 0,-33 17 11888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24.561"/>
    </inkml:context>
    <inkml:brush xml:id="br0">
      <inkml:brushProperty name="width" value="0.05" units="cm"/>
      <inkml:brushProperty name="height" value="0.05" units="cm"/>
      <inkml:brushProperty name="color" value="#E71224"/>
    </inkml:brush>
  </inkml:definitions>
  <inkml:trace contextRef="#ctx0" brushRef="#br0">287 239 856 0 0,'-6'-59'12163'0'0,"-12"7"-5279"0"0,14 44-6278 0 0,0 1-1 0 0,-1-1 0 0 0,0 1 1 0 0,0 0-1 0 0,-1 0 0 0 0,-3-2-605 0 0,2 3 148 0 0,0-1 0 0 0,-1 1 1 0 0,1 1-1 0 0,-2-1 0 0 0,1 1 0 0 0,0 1 0 0 0,-1-1 0 0 0,0 2 0 0 0,-7-3-148 0 0,2 1 182 0 0,4 1-23 0 0,0 1 1 0 0,0 0-1 0 0,0 1 0 0 0,-1 0 0 0 0,0 0-159 0 0,8 2 37 0 0,0-1 0 0 0,0 1 0 0 0,0 1 0 0 0,0-1 1 0 0,1 0-1 0 0,-1 1 0 0 0,0-1 0 0 0,0 1 0 0 0,0 0 0 0 0,1 0 0 0 0,-1 0 1 0 0,1 0-1 0 0,-1 0 0 0 0,1 1 0 0 0,-1-1 0 0 0,1 1 0 0 0,0 0 0 0 0,-1 0 1 0 0,1 0-1 0 0,0 0 0 0 0,0 0-37 0 0,1 0 13 0 0,1 0 0 0 0,-1 0 1 0 0,1 0-1 0 0,-1 0 1 0 0,1 0-1 0 0,0 0 0 0 0,-1 0 1 0 0,1 0-1 0 0,0 0 0 0 0,1 0 1 0 0,-1 1-1 0 0,0-1 0 0 0,0 0 1 0 0,1 0-1 0 0,0 0 0 0 0,-1 0 1 0 0,1 0-1 0 0,0 0 0 0 0,0 0 1 0 0,0-1-1 0 0,0 1 1 0 0,0 0-1 0 0,1 1-13 0 0,2 4 21 0 0,0 0 0 0 0,1 0-1 0 0,0 0 1 0 0,0 0 0 0 0,1-1 0 0 0,0 1-21 0 0,112 90 108 0 0,-94-79-97 0 0,4 0-5 0 0,-1 2-1 0 0,-1 0 0 0 0,-1 2 1 0 0,-1 1-1 0 0,-1 1 1 0 0,4 7-6 0 0,-26-29 0 0 0,-1-1 0 0 0,1 1 0 0 0,-1-1 1 0 0,1 1-1 0 0,-1-1 0 0 0,1 1 0 0 0,-1-1 0 0 0,0 1 1 0 0,0-1-1 0 0,0 1 0 0 0,0-1 0 0 0,0 1 0 0 0,0 0 0 0 0,0-1 1 0 0,-1 1-1 0 0,1-1 0 0 0,0 1 0 0 0,-1-1 0 0 0,1 1 1 0 0,-1-1-1 0 0,0 0 0 0 0,1 1 0 0 0,-1-1 0 0 0,0 0 1 0 0,0 1-1 0 0,0-1 0 0 0,0 0 0 0 0,0 0 0 0 0,0 0 1 0 0,0 0-1 0 0,-1 0 0 0 0,1 0 0 0 0,0 0 0 0 0,0 0 1 0 0,-1 0-1 0 0,1-1 0 0 0,-2 1 0 0 0,-4 4 0 0 0,0-1 0 0 0,-1 0 0 0 0,1 0 0 0 0,-1 0 0 0 0,0-1 0 0 0,0-1 0 0 0,-3 1 0 0 0,-1-1 9 0 0,-1 0 1 0 0,-1 0-1 0 0,1-2 1 0 0,0 0-1 0 0,0 0 0 0 0,0-1 1 0 0,0-1-1 0 0,-7-1-9 0 0,15 2-182 0 0,0 0 1 0 0,0 0 0 0 0,0-1-1 0 0,0 1 1 0 0,0-1 0 0 0,0 0-1 0 0,1 0 1 0 0,-1-1-1 0 0,1 1 1 0 0,0-1 0 0 0,0 0-1 0 0,0 0 1 0 0,0-1 0 0 0,0 1-1 0 0,1-1 1 0 0,-1 0-1 0 0,1 0 1 0 0,0 0 0 0 0,0 0-1 0 0,1 0 1 0 0,-1-1 0 0 0,1 1-1 0 0,-1-4 182 0 0,2 6-427 0 0,0 0 1 0 0,1 0-1 0 0,-1 0 0 0 0,1-1 0 0 0,0 1 0 0 0,0 0 1 0 0,0 0-1 0 0,0 0 0 0 0,0-1 0 0 0,0 1 0 0 0,0 0 1 0 0,1 0-1 0 0,-1 0 0 0 0,1 0 0 0 0,0 0 0 0 0,0-1 1 0 0,-1 1-1 0 0,1 0 0 0 0,1 1 0 0 0,-1-1 0 0 0,0 0 1 0 0,0 0-1 0 0,1 0 0 0 0,-1 0 427 0 0,5-3-1551 0 0,0 0 1 0 0,0 0-1 0 0,0 1 0 0 0,1 0 1 0 0,-1 0-1 0 0,3-1 1551 0 0,-7 4-259 0 0,19-10-2027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24.975"/>
    </inkml:context>
    <inkml:brush xml:id="br0">
      <inkml:brushProperty name="width" value="0.05" units="cm"/>
      <inkml:brushProperty name="height" value="0.05" units="cm"/>
      <inkml:brushProperty name="color" value="#E71224"/>
    </inkml:brush>
  </inkml:definitions>
  <inkml:trace contextRef="#ctx0" brushRef="#br0">226 154 1408 0 0,'8'-10'3093'0'0,"0"0"0"0"0,0-1 0 0 0,-1 0 0 0 0,0 0 0 0 0,4-10-3093 0 0,-11 19 223 0 0,0 1 0 0 0,1 0 1 0 0,-1-1-1 0 0,0 1 0 0 0,0-1 0 0 0,0 1 0 0 0,0-1 1 0 0,0 1-1 0 0,-1-1 0 0 0,1 1 0 0 0,0 0 1 0 0,-1-1-1 0 0,1 1 0 0 0,-1-1 0 0 0,1 1 1 0 0,-1 0-1 0 0,1 0 0 0 0,-1-1 0 0 0,0 1 0 0 0,0 0 1 0 0,0 0-1 0 0,0 0 0 0 0,0 0 0 0 0,0 0 1 0 0,0 0-1 0 0,0 0 0 0 0,0 0-223 0 0,-2-2 321 0 0,-1 0 0 0 0,1 1 1 0 0,0-1-1 0 0,-1 1 0 0 0,0 0 0 0 0,1 0 1 0 0,-1 0-1 0 0,0 0 0 0 0,0 1-321 0 0,-2 0 113 0 0,0 0 0 0 0,0 1 0 0 0,0 0 0 0 0,1 0 0 0 0,-1 0 0 0 0,0 1 0 0 0,0-1 0 0 0,0 1 0 0 0,0 1 0 0 0,1-1 0 0 0,-1 1 0 0 0,1 0 0 0 0,-1 1 0 0 0,1-1 0 0 0,0 1 0 0 0,0 0 0 0 0,0 0 0 0 0,0 1 0 0 0,0-1 0 0 0,1 1 0 0 0,0 0 0 0 0,0 0 0 0 0,0 1 0 0 0,0-1 0 0 0,-1 3-113 0 0,-6 6 75 0 0,1 1 0 0 0,0 0 0 0 0,1 1 0 0 0,1 0 0 0 0,0 0 0 0 0,1 1 0 0 0,1 0 0 0 0,-1 4-75 0 0,3-7 15 0 0,1-1 0 0 0,1 1 1 0 0,0 0-1 0 0,0 0 0 0 0,2 0 0 0 0,-1 0 0 0 0,2 0 0 0 0,0 0 0 0 0,0 0 1 0 0,1 0-1 0 0,1 0 0 0 0,0-1 0 0 0,1 1 0 0 0,0 0-15 0 0,-1-8 2 0 0,-1 0 0 0 0,0 0 0 0 0,1 0 0 0 0,0 0 0 0 0,0 0 0 0 0,1-1 0 0 0,-1 1 0 0 0,1-1 0 0 0,0 0 0 0 0,0 0 0 0 0,1-1 0 0 0,-1 1 0 0 0,1-1 0 0 0,-1 0 1 0 0,1 0-1 0 0,0-1 0 0 0,0 1 0 0 0,0-1 0 0 0,1 0 0 0 0,-1 0 0 0 0,0-1 0 0 0,1 1 0 0 0,0-1 0 0 0,-1-1 0 0 0,1 1 0 0 0,-1-1 0 0 0,1 0 0 0 0,0 0 0 0 0,-1 0 0 0 0,1-1 0 0 0,-1 0 0 0 0,1 0 0 0 0,-1-1-2 0 0,8 0 1 0 0,-1-1 1 0 0,0-1-1 0 0,0 0 0 0 0,0 0 1 0 0,-1-1-1 0 0,1-1 1 0 0,-1 0-1 0 0,0-1 0 0 0,-1 0 1 0 0,0 0-1 0 0,4-4-1 0 0,-8 6 0 0 0,-1-1 1 0 0,1 0-1 0 0,-1 1 0 0 0,0-2 0 0 0,-1 1 0 0 0,0-1 1 0 0,0 1-1 0 0,0-1 0 0 0,-1 0 0 0 0,1-1 0 0 0,-2 1 0 0 0,1 0 1 0 0,-1-1-1 0 0,0 0 0 0 0,-1 1 0 0 0,0-1 0 0 0,0 0 0 0 0,-1-5 0 0 0,0 0-103 0 0,0 0-1 0 0,-1 0 1 0 0,-1 0-1 0 0,0 0 0 0 0,-1 0 1 0 0,-1 0-1 0 0,0 0 1 0 0,0 1-1 0 0,-1 0 1 0 0,-1 0-1 0 0,0 0 0 0 0,-1 0 1 0 0,0 1-1 0 0,-2-2 104 0 0,-7-10-1079 0 0,-19-26-5053 0 0,7 25-5048 0 0,26 23 7435 0 0,2 3 695 0 0,0 8 789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25.367"/>
    </inkml:context>
    <inkml:brush xml:id="br0">
      <inkml:brushProperty name="width" value="0.05" units="cm"/>
      <inkml:brushProperty name="height" value="0.05" units="cm"/>
      <inkml:brushProperty name="color" value="#E71224"/>
    </inkml:brush>
  </inkml:definitions>
  <inkml:trace contextRef="#ctx0" brushRef="#br0">153 0 756 0 0,'18'1'936'0'0,"6"6"6036"0"0,-24-7-6746 0 0,1 1-1 0 0,0-1 1 0 0,-1 1 0 0 0,1-1-1 0 0,-1 1 1 0 0,1-1 0 0 0,-1 1-1 0 0,1-1 1 0 0,-1 1 0 0 0,1 0-1 0 0,-1 0 1 0 0,1-1 0 0 0,-1 1-1 0 0,0 0 1 0 0,1-1 0 0 0,-1 1 0 0 0,0 0-1 0 0,0 0 1 0 0,0 0 0 0 0,0-1-1 0 0,1 1 1 0 0,-1 0 0 0 0,0 0-1 0 0,0 0 1 0 0,0-1 0 0 0,-1 1-1 0 0,1 0 1 0 0,0 0 0 0 0,0-1-1 0 0,0 1 1 0 0,-1 0 0 0 0,1 0-1 0 0,0-1 1 0 0,-1 1 0 0 0,1 0-1 0 0,0 0 1 0 0,-1-1 0 0 0,1 1-1 0 0,-1-1 1 0 0,1 1 0 0 0,-1 0-1 0 0,0-1 1 0 0,1 1 0 0 0,-1-1-1 0 0,1 1 1 0 0,-1-1 0 0 0,0 1-1 0 0,0-1-225 0 0,-44 54 4224 0 0,-21 24-2755 0 0,15-19-688 0 0,47-54-666 0 0,1 0 1 0 0,0 0 0 0 0,-1 0-1 0 0,2 1 1 0 0,-1-1 0 0 0,1 1 0 0 0,0-1-1 0 0,0 1 1 0 0,0 0 0 0 0,1 0 0 0 0,-1 5-116 0 0,3-9 28 0 0,-1 0 0 0 0,1 0 0 0 0,0-1 0 0 0,0 1 0 0 0,0 0 0 0 0,1 0 0 0 0,-1-1 0 0 0,0 1 0 0 0,1-1 0 0 0,-1 1 0 0 0,0-1 0 0 0,1 1 0 0 0,0-1 1 0 0,-1 0-1 0 0,1 0 0 0 0,0 0 0 0 0,0 0 0 0 0,0 0 0 0 0,0 0 0 0 0,0 0 0 0 0,-1-1 0 0 0,1 1 0 0 0,1-1 0 0 0,-1 1 0 0 0,1-1-28 0 0,60 12 116 0 0,-8-8-419 0 0,0-3 1 0 0,-1-2-1 0 0,4-3 303 0 0,17-5-5159 0 0,-3-3-6816 0 0,-52 12 5246 0 0,-18 0 4372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25.752"/>
    </inkml:context>
    <inkml:brush xml:id="br0">
      <inkml:brushProperty name="width" value="0.05" units="cm"/>
      <inkml:brushProperty name="height" value="0.05" units="cm"/>
      <inkml:brushProperty name="color" value="#E71224"/>
    </inkml:brush>
  </inkml:definitions>
  <inkml:trace contextRef="#ctx0" brushRef="#br0">51 97 1008 0 0,'-25'-61'5448'0'0,"2"25"1455"0"0,23 50-826 0 0,-1 32-3305 0 0,0-9-1579 0 0,1 338 2618 0 0,10-221-3386 0 0,-9-143-1758 0 0,-1 12 3067 0 0,-4-15-7402 0 0,-3-5-9995 0 0,7-2 12389 0 0,0 4 773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27.388"/>
    </inkml:context>
    <inkml:brush xml:id="br0">
      <inkml:brushProperty name="width" value="0.05" units="cm"/>
      <inkml:brushProperty name="height" value="0.05" units="cm"/>
      <inkml:brushProperty name="color" value="#E71224"/>
    </inkml:brush>
  </inkml:definitions>
  <inkml:trace contextRef="#ctx0" brushRef="#br0">34 137 252 0 0,'12'-8'2106'0'0,"-12"5"6093"0"0,-2-2-5971 0 0,2 4-1713 0 0,2-15 1119 0 0,6 11-1318 0 0,24-13 189 0 0,-31 17-495 0 0,0 1-1 0 0,-1 0 1 0 0,1 0-1 0 0,0 0 1 0 0,-1 0-1 0 0,1 0 0 0 0,0 0 1 0 0,-1 0-1 0 0,1 0 1 0 0,0 0-1 0 0,-1 1 1 0 0,1-1-1 0 0,0 0 0 0 0,-1 0 1 0 0,1 1-1 0 0,0-1 1 0 0,-1 0-1 0 0,1 1 1 0 0,-1-1-1 0 0,1 0 0 0 0,0 1 1 0 0,-1-1-1 0 0,1 1 1 0 0,-1-1-1 0 0,1 1 1 0 0,-1-1-1 0 0,0 1 0 0 0,1 0 1 0 0,-1-1-1 0 0,0 1 1 0 0,1-1-1 0 0,-1 1 1 0 0,0 0-1 0 0,0-1 0 0 0,1 1 1 0 0,-1 0-1 0 0,0-1 1 0 0,0 1-1 0 0,0 0 1 0 0,0-1-1 0 0,0 1 0 0 0,0 0 1 0 0,0 0-1 0 0,0-1 1 0 0,0 1-1 0 0,0 0 1 0 0,0-1-1 0 0,-1 1 0 0 0,1 0 1 0 0,0-1-10 0 0,-1 3 115 0 0,1 0 1 0 0,-1 0-1 0 0,0 0 1 0 0,0 0 0 0 0,0 0-1 0 0,0-1 1 0 0,-1 1-1 0 0,1 0 1 0 0,-1-1-1 0 0,0 0 1 0 0,0 1-1 0 0,1-1 1 0 0,-1 0-1 0 0,-1 0 1 0 0,1 0-1 0 0,0 0 1 0 0,0 0-1 0 0,-1 0 1 0 0,1-1 0 0 0,-1 1-1 0 0,-2 0-115 0 0,3 0 112 0 0,0-1 0 0 0,1 0 0 0 0,-1 0 0 0 0,0 0 1 0 0,0 0-1 0 0,0 0 0 0 0,0-1 0 0 0,0 1 0 0 0,0-1 0 0 0,-1 1 0 0 0,1-1 0 0 0,0 0 0 0 0,0 0 1 0 0,0 0-1 0 0,0 0 0 0 0,0 0 0 0 0,-1 0 0 0 0,1 0 0 0 0,0-1 0 0 0,0 1 0 0 0,0-1 0 0 0,0 0 0 0 0,0 1 1 0 0,0-1-1 0 0,0 0 0 0 0,0 0 0 0 0,0 0 0 0 0,-1-1-112 0 0,3 0 39 0 0,-1 0 0 0 0,0 1 0 0 0,1-1 0 0 0,-1 0 0 0 0,1 0 1 0 0,-1 1-1 0 0,1-1 0 0 0,0 0 0 0 0,-1 0 0 0 0,1 1 0 0 0,0-1 0 0 0,0 0 0 0 0,1 0 0 0 0,-1 0 0 0 0,0 1 1 0 0,1-1-1 0 0,-1 0 0 0 0,1 0 0 0 0,-1 1 0 0 0,1-1 0 0 0,0-1-39 0 0,18-31 218 0 0,-16 30-210 0 0,0 1 1 0 0,0 0-1 0 0,1 0 1 0 0,-1 1-1 0 0,1-1 1 0 0,0 1-1 0 0,0 0 1 0 0,0 0-1 0 0,0 0 1 0 0,0 0-1 0 0,0 1 1 0 0,0-1 0 0 0,0 1-1 0 0,1 0 1 0 0,0 0-9 0 0,-2 1 2 0 0,-1 0 0 0 0,1-1 0 0 0,-1 1 0 0 0,0 1 0 0 0,1-1 0 0 0,-1 0 0 0 0,1 0 0 0 0,-1 1 0 0 0,0 0 0 0 0,1-1 0 0 0,-1 1 0 0 0,0 0 0 0 0,1 0 0 0 0,-1 0 0 0 0,0 0 0 0 0,0 1 0 0 0,0-1 0 0 0,0 0 0 0 0,0 1 0 0 0,0 0 0 0 0,-1-1 0 0 0,1 1 0 0 0,0 0 0 0 0,-1 0 0 0 0,1 0 0 0 0,0 1-2 0 0,-1-1 7 0 0,-1 0-1 0 0,1 0 1 0 0,0 0 0 0 0,0 0 0 0 0,-1 0 0 0 0,0 0 0 0 0,1 0 0 0 0,-1 0 0 0 0,0 1-1 0 0,0-1 1 0 0,0 0 0 0 0,0 0 0 0 0,0 0 0 0 0,0 0 0 0 0,-1 1 0 0 0,1-1-1 0 0,-1 0 1 0 0,0 0 0 0 0,1 0 0 0 0,-1 0 0 0 0,0 0 0 0 0,0 0 0 0 0,0-1-1 0 0,-1 1 1 0 0,1 0 0 0 0,0 0 0 0 0,-1-1 0 0 0,1 1 0 0 0,-1-1 0 0 0,1 1-1 0 0,-2 0-6 0 0,-5 5 64 0 0,-1 0 0 0 0,1 0 0 0 0,-1-1 0 0 0,-1-1 0 0 0,0 1-64 0 0,10-6 2 0 0,-2 1 12 0 0,0 0-1 0 0,0 0 1 0 0,0 0 0 0 0,0-1-1 0 0,-1 1 1 0 0,1-1 0 0 0,0 0 0 0 0,0 0-1 0 0,0 1 1 0 0,0-1 0 0 0,0-1-1 0 0,0 1 1 0 0,0 0 0 0 0,-1 0 0 0 0,1-1-1 0 0,0 1 1 0 0,0-1 0 0 0,0 0-1 0 0,0 1 1 0 0,0-1 0 0 0,0 0 0 0 0,1 0-1 0 0,-1 0 1 0 0,0-1 0 0 0,0 1-1 0 0,1 0 1 0 0,-1-1 0 0 0,1 1 0 0 0,-1-1-1 0 0,1 1 1 0 0,0-1 0 0 0,-1 0-1 0 0,1 0 1 0 0,0 1 0 0 0,0-1 0 0 0,0 0-1 0 0,0 0 1 0 0,1 0 0 0 0,-1 0-1 0 0,0 0 1 0 0,1 0 0 0 0,-1 0 0 0 0,1-1-1 0 0,0 1 1 0 0,0 0 0 0 0,0 0-1 0 0,0 0 1 0 0,0 0 0 0 0,0 0 0 0 0,1 0-1 0 0,-1-2-13 0 0,1 3 14 0 0,2-8 36 0 0,0 0 1 0 0,1 0-1 0 0,0 0 1 0 0,1 1 0 0 0,-1-1-1 0 0,5-4-50 0 0,-8 12 4 0 0,1-1-1 0 0,-1 0 1 0 0,0 1 0 0 0,1 0 0 0 0,-1-1-1 0 0,1 1 1 0 0,0 0 0 0 0,-1 0-1 0 0,1 0 1 0 0,0 0 0 0 0,0 0-1 0 0,0 0 1 0 0,-1 0 0 0 0,1 1-1 0 0,0-1 1 0 0,0 1 0 0 0,0-1 0 0 0,0 1-1 0 0,0 0 1 0 0,0 0 0 0 0,0 0-1 0 0,0 0 1 0 0,0 0 0 0 0,0 0-1 0 0,0 1 1 0 0,0-1 0 0 0,0 1-1 0 0,0-1 1 0 0,0 1 0 0 0,0 0 0 0 0,0-1-1 0 0,0 1 1 0 0,0 0 0 0 0,-1 0-1 0 0,1 1-3 0 0,1 0 5 0 0,0 0-1 0 0,0 0 1 0 0,0 0-1 0 0,-1 1 1 0 0,1-1-1 0 0,-1 1 1 0 0,0 0-1 0 0,0 0 1 0 0,0-1-1 0 0,0 2 1 0 0,0-1-1 0 0,0 0 1 0 0,-1 0-1 0 0,0 0 1 0 0,1 1-1 0 0,-1-1 1 0 0,0 1-1 0 0,-1-1 1 0 0,1 1-1 0 0,-1-1 1 0 0,1 1-1 0 0,-1-1 1 0 0,0 1-1 0 0,-1-1 1 0 0,1 1 0 0 0,0-1-1 0 0,-1 1 1 0 0,0-1-1 0 0,0 1 1 0 0,0-1-1 0 0,0 1 1 0 0,-2 1-5 0 0,1 1 44 0 0,0-1 1 0 0,0 1 0 0 0,-1-1-1 0 0,0 1 1 0 0,0-1 0 0 0,0 0 0 0 0,0-1-1 0 0,-1 1 1 0 0,0 0 0 0 0,0-1 0 0 0,0 0-1 0 0,-1 0 1 0 0,1 0 0 0 0,-1-1-1 0 0,0 1 1 0 0,0-1 0 0 0,-1 0 0 0 0,1-1-1 0 0,-2 1-44 0 0,6-2 11 0 0,-1-1-1 0 0,1 0 1 0 0,-1 0-1 0 0,1 0 1 0 0,-1 1-1 0 0,1-1 1 0 0,-1-1-1 0 0,0 1 1 0 0,1 0-1 0 0,-1 0 1 0 0,1-1 0 0 0,-1 1-1 0 0,1 0 1 0 0,-1-1-1 0 0,1 0 1 0 0,0 1-1 0 0,-1-1 1 0 0,1 0-1 0 0,0 0 1 0 0,-1 0-1 0 0,1 1 1 0 0,0-1-1 0 0,0-1 1 0 0,0 1-1 0 0,0 0 1 0 0,0 0-1 0 0,0 0 1 0 0,0-1-1 0 0,0 1 1 0 0,0 0-1 0 0,1-1 1 0 0,-1 1-1 0 0,0 0 1 0 0,1-1-1 0 0,-1 1 1 0 0,1-1-1 0 0,-1-1-10 0 0,0-2 5 0 0,0-1-1 0 0,-1 1 1 0 0,2 0-1 0 0,-1-1 1 0 0,1 0-1 0 0,-1 1 1 0 0,2-1-1 0 0,-1 1 1 0 0,1-1-1 0 0,-1 0-4 0 0,31-86-2519 0 0,-30 89 1859 0 0,1 0 1 0 0,0 0 0 0 0,0 0-1 0 0,0 0 1 0 0,0 0-1 0 0,1 1 1 0 0,-1-1 0 0 0,1 1-1 0 0,0-1 1 0 0,0 1 0 0 0,-1 0-1 0 0,1 0 1 0 0,1 0-1 0 0,-1 0 1 0 0,1 0 659 0 0,0 1-1236 0 0,-1-1 0 0 0,1 0 0 0 0,0 1 0 0 0,0 0-1 0 0,0 0 1 0 0,-1 0 0 0 0,1 1 0 0 0,0-1 0 0 0,2 1 1236 0 0,12 0-2135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28.875"/>
    </inkml:context>
    <inkml:brush xml:id="br0">
      <inkml:brushProperty name="width" value="0.05" units="cm"/>
      <inkml:brushProperty name="height" value="0.05" units="cm"/>
      <inkml:brushProperty name="color" value="#E71224"/>
    </inkml:brush>
  </inkml:definitions>
  <inkml:trace contextRef="#ctx0" brushRef="#br0">246 63 320 0 0,'32'-7'12255'0'0,"-32"7"-12043"0"0,1 0-1 0 0,0-1 0 0 0,-1 1 1 0 0,1 0-1 0 0,0-1 1 0 0,-1 1-1 0 0,1 0 0 0 0,0-1 1 0 0,-1 1-1 0 0,1-1 1 0 0,-1 1-1 0 0,1-1 0 0 0,-1 0 1 0 0,1 1-1 0 0,-1-1 1 0 0,1 1-1 0 0,-1-1 1 0 0,0 0-1 0 0,1 1 0 0 0,-1-1 1 0 0,0 0-1 0 0,0 1 1 0 0,1-1-1 0 0,-1 0 0 0 0,0 0 1 0 0,0 1-1 0 0,0-1 1 0 0,0 0-1 0 0,0 0 0 0 0,0 1 1 0 0,0-1-1 0 0,0 0-211 0 0,-1-1 222 0 0,0 1 0 0 0,1 0 1 0 0,-1-1-1 0 0,0 1 0 0 0,0 0 0 0 0,0-1 0 0 0,-1 1 0 0 0,1 0 0 0 0,0 0 0 0 0,0 0 0 0 0,-1 0 1 0 0,1 0-1 0 0,-1 0 0 0 0,0 0-222 0 0,-3-2 158 0 0,-1 0 1 0 0,0 0-1 0 0,0 1 1 0 0,1 0 0 0 0,-1 0-1 0 0,0 1 1 0 0,-1 0-1 0 0,-3-1-158 0 0,0 3 83 0 0,-1-1 1 0 0,0 2-1 0 0,0-1 0 0 0,1 2 0 0 0,-1-1 1 0 0,1 1-1 0 0,0 1 0 0 0,0 0 0 0 0,0 1 1 0 0,0-1-1 0 0,1 2 0 0 0,-1 0-83 0 0,4-2 33 0 0,0 0 1 0 0,0 1-1 0 0,0-1 0 0 0,1 1 0 0 0,0 0 1 0 0,0 1-1 0 0,0-1 0 0 0,1 1 0 0 0,0 0 0 0 0,0 0 1 0 0,0 1-1 0 0,1-1 0 0 0,0 1 0 0 0,0-1 0 0 0,1 1 1 0 0,0 0-1 0 0,0 0 0 0 0,0 3-33 0 0,0 3 24 0 0,0 1 1 0 0,2-1-1 0 0,-1 1 1 0 0,2-1-1 0 0,0 1 0 0 0,0-1 1 0 0,2 1-1 0 0,-1-1-24 0 0,0-5 8 0 0,0-1-1 0 0,1 0 0 0 0,0 0 1 0 0,0 0-1 0 0,1 0 1 0 0,-1 0-1 0 0,2 0 0 0 0,-1-1 1 0 0,1 0-1 0 0,-1 0 1 0 0,2 0-1 0 0,-1-1 0 0 0,1 0 1 0 0,5 5-8 0 0,5 2 7 0 0,0 0 0 0 0,1-1 1 0 0,0 0-1 0 0,0-1 1 0 0,1-2-1 0 0,1 1 0 0 0,0-2 1 0 0,0-1-1 0 0,0 0 0 0 0,1-1 1 0 0,-1-1-1 0 0,1-1 1 0 0,0-1-1 0 0,5 0-7 0 0,0-5 492 0 0,-13-5-3935 0 0,-7-7-4235 0 0,-5-8-4533 0 0,0 20 11063 0 0,0-2-553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0:57.436"/>
    </inkml:context>
    <inkml:brush xml:id="br0">
      <inkml:brushProperty name="width" value="0.05" units="cm"/>
      <inkml:brushProperty name="height" value="0.05" units="cm"/>
      <inkml:brushProperty name="color" value="#E71224"/>
    </inkml:brush>
  </inkml:definitions>
  <inkml:trace contextRef="#ctx0" brushRef="#br0">306 620 268 0 0,'0'-16'2216'0'0,"-1"0"0"0"0,0 0 0 0 0,0 0-1 0 0,-2 0 1 0 0,0 0 0 0 0,-5-14-2216 0 0,6 26 574 0 0,1 0 1 0 0,-1 0-1 0 0,0 0 1 0 0,0 0-1 0 0,-1 0 1 0 0,1 0-1 0 0,-1 0 1 0 0,0 1-1 0 0,0 0 1 0 0,0-1-1 0 0,-1 1 1 0 0,1 0-1 0 0,-1 1 1 0 0,-2-3-575 0 0,2 3 181 0 0,0 0 1 0 0,0 0-1 0 0,0 1 0 0 0,0 0 1 0 0,0-1-1 0 0,-1 1 1 0 0,1 1-1 0 0,0-1 1 0 0,-1 1-1 0 0,1-1 1 0 0,-2 1-182 0 0,-2 1 73 0 0,0 0 1 0 0,0 1 0 0 0,0-1-1 0 0,0 1 1 0 0,0 1 0 0 0,0 0-1 0 0,1 0 1 0 0,-1 0 0 0 0,1 1 0 0 0,0 0-1 0 0,0 1 1 0 0,0-1 0 0 0,1 1-1 0 0,-1 0 1 0 0,1 1 0 0 0,1 0-1 0 0,-1 0 1 0 0,1 0 0 0 0,0 1 0 0 0,0-1-1 0 0,0 2-73 0 0,-1 1-2 0 0,1 0 1 0 0,0 0-1 0 0,0 0 0 0 0,1 0 0 0 0,0 1 0 0 0,0-1 1 0 0,1 1-1 0 0,1 0 0 0 0,0 0 0 0 0,0 0 0 0 0,1 1 0 0 0,0-1 1 0 0,1 0-1 0 0,0 0 0 0 0,0 1 0 0 0,2-1 0 0 0,-1 1 2 0 0,2 1-5 0 0,-3-8 1 0 0,1 0-1 0 0,-1 0 1 0 0,1 0 0 0 0,0 0-1 0 0,0 0 1 0 0,1 0-1 0 0,-1 0 1 0 0,1-1 0 0 0,0 1-1 0 0,0 0 1 0 0,0-1 0 0 0,1 0-1 0 0,-1 1 1 0 0,1-1-1 0 0,-1 0 1 0 0,1 0 0 0 0,0 0-1 0 0,2 0 5 0 0,4 4-10 0 0,-6-4 3 0 0,0-1 0 0 0,0 0 0 0 0,0 0 0 0 0,0 0 1 0 0,0 0-1 0 0,0 0 0 0 0,0 0 0 0 0,1-1 0 0 0,-1 0 1 0 0,1 1-1 0 0,-1-1 0 0 0,1-1 0 0 0,0 1 0 0 0,-1 0 0 0 0,1-1 1 0 0,0 0-1 0 0,-1 0 0 0 0,1 0 0 0 0,0 0 0 0 0,-1-1 1 0 0,1 1-1 0 0,0-1 0 0 0,0 0 7 0 0,6-2-6 0 0,-1 0 0 0 0,0 0-1 0 0,0-1 1 0 0,-1-1 0 0 0,1 1 0 0 0,-1-1-1 0 0,0-1 1 0 0,0 1 0 0 0,-1-1 0 0 0,1-1-1 0 0,-1 1 1 0 0,-1-1 0 0 0,1 0 0 0 0,-1-1 0 0 0,-1 0-1 0 0,1 0 1 0 0,-1 0 0 0 0,-1 0 0 0 0,1-1-1 0 0,-2 0 1 0 0,1 0 0 0 0,1-8 6 0 0,4-12-3 0 0,-1-1 0 0 0,-2 0-1 0 0,-1-1 1 0 0,-1 1 0 0 0,-2-1 0 0 0,-1-21 3 0 0,0-27 22 0 0,2 45 37 0 0,-2 1 1 0 0,-1-1-1 0 0,-2 0 0 0 0,-2 1 0 0 0,-1-1 0 0 0,-1 1 1 0 0,-2-3-60 0 0,7 34 36 0 0,-18-41 324 0 0,19 42-329 0 0,0 0 0 0 0,-1 0 0 0 0,1 0 0 0 0,-1 0 0 0 0,1 0 0 0 0,-1 0 0 0 0,1 0 0 0 0,-1 1 0 0 0,0-1 0 0 0,1 0 0 0 0,-1 0 0 0 0,0 0 0 0 0,0 1 0 0 0,0-1 0 0 0,1 0-1 0 0,-1 1 1 0 0,0-1 0 0 0,0 1 0 0 0,0-1 0 0 0,0 1 0 0 0,0-1 0 0 0,0 1 0 0 0,0 0 0 0 0,0-1 0 0 0,0 1 0 0 0,0 0 0 0 0,0 0 0 0 0,-1 0 0 0 0,1 0 0 0 0,0 0 0 0 0,0 0 0 0 0,0 0 0 0 0,0 0 0 0 0,0 0 0 0 0,-1 1-31 0 0,0 2 79 0 0,0 0-1 0 0,-1 0 0 0 0,2 0 1 0 0,-1 0-1 0 0,0 1 1 0 0,1-1-1 0 0,-1 1 0 0 0,1-1 1 0 0,0 1-1 0 0,0 0 0 0 0,0 2-78 0 0,-9 46 365 0 0,8-22-264 0 0,0 0 0 0 0,2 0 0 0 0,2 0-1 0 0,0 0 1 0 0,2 2-101 0 0,32 150 142 0 0,-27-143-117 0 0,1-1-15 0 0,2-1 0 0 0,2-1-1 0 0,0 0 1 0 0,17 27-10 0 0,-5-25 506 0 0,-7-20-2137 0 0,-2-11-6433 0 0,10-17-7513 0 0,-25 9 12994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29.379"/>
    </inkml:context>
    <inkml:brush xml:id="br0">
      <inkml:brushProperty name="width" value="0.05" units="cm"/>
      <inkml:brushProperty name="height" value="0.05" units="cm"/>
      <inkml:brushProperty name="color" value="#E71224"/>
    </inkml:brush>
  </inkml:definitions>
  <inkml:trace contextRef="#ctx0" brushRef="#br0">253 252 280 0 0,'6'-7'900'0'0,"0"0"1"0"0,-1 0-1 0 0,0-1 1 0 0,0 1-1 0 0,-1-1 1 0 0,0 0-1 0 0,0 0 1 0 0,-1-1-1 0 0,0 1 1 0 0,0-1-1 0 0,-1 0 1 0 0,1-4-901 0 0,3-10 3113 0 0,-5 18-2656 0 0,0 1 0 0 0,-1-1-1 0 0,1 0 1 0 0,-1 1 0 0 0,0-1 0 0 0,0 0 0 0 0,-1 0 0 0 0,0 1 0 0 0,1-1 0 0 0,-1 0 0 0 0,-1 1 0 0 0,1-1 0 0 0,-1 1 0 0 0,0-1 0 0 0,0 1 0 0 0,0 0 0 0 0,-1-1-457 0 0,-3-9 927 0 0,5 13-870 0 0,-1-1-1 0 0,1 0 1 0 0,-1 0-1 0 0,1 1 1 0 0,-1-1-1 0 0,0 1 1 0 0,1-1-1 0 0,-1 1 1 0 0,0 0 0 0 0,0-1-1 0 0,0 1 1 0 0,0 0-1 0 0,0 0 1 0 0,0 1-1 0 0,0-1 1 0 0,0 0-1 0 0,0 1 1 0 0,-1-1 0 0 0,1 1-1 0 0,0 0 1 0 0,0-1-1 0 0,0 1 1 0 0,-1 0-1 0 0,1 1 1 0 0,0-1-1 0 0,0 0 1 0 0,-1 1-57 0 0,-7 0 109 0 0,1 0 0 0 0,0 1 1 0 0,1 0-1 0 0,-1 1 0 0 0,0 0 0 0 0,-4 2-109 0 0,1 1 31 0 0,1 2 0 0 0,-1 0 0 0 0,1 0 0 0 0,0 1 0 0 0,1 0-1 0 0,0 1 1 0 0,0 0 0 0 0,1 0 0 0 0,0 1 0 0 0,1 0 0 0 0,1 1 0 0 0,-1 0 0 0 0,2 0-1 0 0,0 1 1 0 0,0-1 0 0 0,1 1 0 0 0,1 1 0 0 0,0-1 0 0 0,1 0 0 0 0,0 1-1 0 0,1 0 1 0 0,1 0 0 0 0,0 0 0 0 0,1-1 0 0 0,0 1 0 0 0,1 0 0 0 0,1 0-1 0 0,0 0 1 0 0,1-1 0 0 0,0 1 0 0 0,6 12-31 0 0,-7-20 1 0 0,1 0 0 0 0,0-1 0 0 0,1 1 0 0 0,0-1 0 0 0,0 0-1 0 0,0 0 1 0 0,0 0 0 0 0,1 0 0 0 0,-1-1 0 0 0,1 0 0 0 0,0 0 0 0 0,1 0-1 0 0,-3-2 0 0 0,-1 0 0 0 0,1-1 1 0 0,0 1-1 0 0,0-1 0 0 0,0 0 0 0 0,0 0 1 0 0,0 0-1 0 0,0 0 0 0 0,1-1 1 0 0,-1 1-1 0 0,0-1 0 0 0,0 1 0 0 0,1-1 1 0 0,-1-1-1 0 0,0 1 0 0 0,0 0 0 0 0,0-1 1 0 0,1 1-1 0 0,-1-1 0 0 0,0 0 1 0 0,0 0-1 0 0,0 0 0 0 0,0-1 0 0 0,3-1 0 0 0,3-3-2 0 0,1-1-1 0 0,-1-1 1 0 0,0 1-1 0 0,0-2 0 0 0,-1 1 1 0 0,0-1-1 0 0,-1-1 1 0 0,0 1-1 0 0,-1-1 0 0 0,0 0 1 0 0,0 0-1 0 0,-1-1 1 0 0,0 0-1 0 0,0-3 3 0 0,9-25-11 0 0,-1-1-1 0 0,-3-1 1 0 0,2-16 11 0 0,-9 12 14 0 0,-3 43-10 0 0,1 1 0 0 0,-1 0 0 0 0,0 0 0 0 0,0-1 0 0 0,0 1-1 0 0,0 0 1 0 0,0-1 0 0 0,0 1 0 0 0,0 0 0 0 0,-1-1 0 0 0,1 1 0 0 0,0 0-1 0 0,-1-1 1 0 0,1 1 0 0 0,-1 0 0 0 0,1 0 0 0 0,-1 0 0 0 0,0-1 0 0 0,0 1-1 0 0,1 0 1 0 0,-1 0 0 0 0,0 0 0 0 0,0 0 0 0 0,0 0 0 0 0,0 1 0 0 0,0-1 0 0 0,0 0-1 0 0,0 0-3 0 0,0 2 11 0 0,0-1 0 0 0,0 1 0 0 0,1 0 0 0 0,-1 0 0 0 0,0-1 0 0 0,1 1 0 0 0,-1 0 1 0 0,1 0-1 0 0,-1 0 0 0 0,1 0 0 0 0,-1 0 0 0 0,1 0 0 0 0,-1 0 0 0 0,1 0 0 0 0,0 0 0 0 0,0 0 0 0 0,-1 0 0 0 0,1 0 0 0 0,0 0 0 0 0,0 0 0 0 0,0 0 0 0 0,0 0 0 0 0,0 0 0 0 0,0 0 0 0 0,1 0-11 0 0,-1 42 256 0 0,0-31-150 0 0,1 5-37 0 0,0-1-1 0 0,1 1 0 0 0,1-1 0 0 0,0 0 1 0 0,1 1-1 0 0,1-1 0 0 0,0-1 0 0 0,5 9-68 0 0,-6-16 11 0 0,-1 0 0 0 0,2 0 0 0 0,-1 0 0 0 0,1 0 0 0 0,0-1 0 0 0,1 0 0 0 0,0 0 0 0 0,0-1 0 0 0,0 0 0 0 0,1 0 0 0 0,0 0 0 0 0,0 0 0 0 0,1-1 0 0 0,-1-1 0 0 0,1 1 0 0 0,8 2-11 0 0,6 0 755 0 0,3-4-5805 0 0,-23-2 4002 0 0,1-1 0 0 0,-1 0 0 0 0,0-1 0 0 0,1 1 0 0 0,-1 0 1 0 0,0-1-1 0 0,1 1 0 0 0,-1-1 0 0 0,0 1 0 0 0,0-1 0 0 0,1 0 1 0 0,-1 0-1 0 0,0 0 0 0 0,0-1 0 0 0,0 1 0 0 0,0 0 0 0 0,0-1 0 0 0,-1 1 1 0 0,2-1 1047 0 0,5-4-2346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29.730"/>
    </inkml:context>
    <inkml:brush xml:id="br0">
      <inkml:brushProperty name="width" value="0.05" units="cm"/>
      <inkml:brushProperty name="height" value="0.05" units="cm"/>
      <inkml:brushProperty name="color" value="#E71224"/>
    </inkml:brush>
  </inkml:definitions>
  <inkml:trace contextRef="#ctx0" brushRef="#br0">30 234 552 0 0,'-5'-12'1699'0'0,"0"0"1"0"0,0 0-1 0 0,1 0 0 0 0,1 0 0 0 0,0-1 1 0 0,0-9-1700 0 0,2 20 246 0 0,1-1 1 0 0,0 1 0 0 0,0 0-1 0 0,0 0 1 0 0,0 0 0 0 0,0-1-1 0 0,1 1 1 0 0,-1 0 0 0 0,1 0-1 0 0,-1 0 1 0 0,1 0 0 0 0,0 0-1 0 0,0 0 1 0 0,0 0 0 0 0,0 0-1 0 0,0 0 1 0 0,0 0-1 0 0,0 0 1 0 0,1 1 0 0 0,-1-1-1 0 0,1 0 1 0 0,-1 1 0 0 0,1-1-1 0 0,0 1 1 0 0,-1 0 0 0 0,1-1-1 0 0,0 1 1 0 0,0 0 0 0 0,0 0-1 0 0,0 0 1 0 0,0 1 0 0 0,0-1-1 0 0,0 0 1 0 0,0 1 0 0 0,0-1-1 0 0,1 1 1 0 0,-1 0 0 0 0,0-1-1 0 0,0 1 1 0 0,0 0 0 0 0,1 1-1 0 0,-1-1 1 0 0,0 0-247 0 0,5 0 116 0 0,0 1 0 0 0,1-1 1 0 0,-1 1-1 0 0,0 0 0 0 0,0 1 0 0 0,-1 0 0 0 0,1 0 1 0 0,0 0-1 0 0,-1 1 0 0 0,1 0 0 0 0,-1 0 0 0 0,0 1 1 0 0,0 0-1 0 0,0 0 0 0 0,0 0 0 0 0,-1 1 1 0 0,0 0-1 0 0,0 0 0 0 0,0 0 0 0 0,0 0 0 0 0,1 4-116 0 0,0 1 23 0 0,0-1-1 0 0,0 2 1 0 0,-2-1-1 0 0,1 1 0 0 0,-1-1 1 0 0,-1 1-1 0 0,0 0 1 0 0,0 0-1 0 0,-1 1 0 0 0,0-1 1 0 0,-1 0-1 0 0,-1 1 1 0 0,0 0-23 0 0,0-7 28 0 0,0 0 0 0 0,-1-1 0 0 0,0 1 0 0 0,0 0 1 0 0,0-1-1 0 0,-1 1 0 0 0,1 0 0 0 0,-2 1-28 0 0,3-5 32 0 0,-1 0-1 0 0,1 1 0 0 0,-1-1 0 0 0,0 1 1 0 0,0-1-1 0 0,0 0 0 0 0,1 1 0 0 0,-1-1 1 0 0,0 0-1 0 0,-1 0 0 0 0,1 0 1 0 0,0 0-1 0 0,0 0 0 0 0,0 0 0 0 0,-1 0 1 0 0,1 0-1 0 0,0 0 0 0 0,-1-1 0 0 0,1 1 1 0 0,-1-1-1 0 0,1 1 0 0 0,0-1 0 0 0,-1 1 1 0 0,-1-1-32 0 0,2 0 26 0 0,0-1 1 0 0,0 1 0 0 0,0-1 0 0 0,0 1-1 0 0,0-1 1 0 0,1 0 0 0 0,-1 0-1 0 0,0 1 1 0 0,0-1 0 0 0,0 0 0 0 0,0 0-1 0 0,1 0 1 0 0,-1 0 0 0 0,0 0-1 0 0,1 0 1 0 0,-1 0 0 0 0,1 0 0 0 0,-1 0-1 0 0,1 0 1 0 0,0 0 0 0 0,-1 0-1 0 0,1-1 1 0 0,0 1 0 0 0,0 0-27 0 0,-4-29 234 0 0,11 7-69 0 0,0 0 0 0 0,2 0 0 0 0,0 1 0 0 0,2 0 0 0 0,11-17-165 0 0,20-20-2008 0 0,-7 21-3029 0 0,5 4-4369 0 0,-10 7 2542 0 0,-11 20 4449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30.190"/>
    </inkml:context>
    <inkml:brush xml:id="br0">
      <inkml:brushProperty name="width" value="0.05" units="cm"/>
      <inkml:brushProperty name="height" value="0.05" units="cm"/>
      <inkml:brushProperty name="color" value="#E71224"/>
    </inkml:brush>
  </inkml:definitions>
  <inkml:trace contextRef="#ctx0" brushRef="#br0">104 157 172 0 0,'-18'-47'3248'0'0,"14"34"-1481"0"0,-1 0 0 0 0,0 0 0 0 0,-1 1 0 0 0,0 0 0 0 0,-1 0 0 0 0,-1 0 0 0 0,-4-5-1767 0 0,12 16 123 0 0,0 1 0 0 0,0 0 0 0 0,-1-1 0 0 0,1 1 0 0 0,0 0 1 0 0,0 0-1 0 0,-1-1 0 0 0,1 1 0 0 0,0 0 0 0 0,0 0 0 0 0,-1-1 0 0 0,1 1 0 0 0,0 0 1 0 0,-1 0-1 0 0,1 0 0 0 0,0-1 0 0 0,-1 1 0 0 0,1 0 0 0 0,-1 0 0 0 0,1 0 0 0 0,0 0 1 0 0,-1 0-1 0 0,1 0 0 0 0,0 0 0 0 0,-1 0 0 0 0,1 0 0 0 0,-1 0 0 0 0,1 0 1 0 0,0 0-1 0 0,-1 0 0 0 0,1 0 0 0 0,0 0 0 0 0,-1 0 0 0 0,1 1 0 0 0,-1-1-123 0 0,-7 14 1962 0 0,1 30-1080 0 0,6-36-501 0 0,-2 22-36 0 0,2 0-1 0 0,1-1 0 0 0,2 1 0 0 0,2 11-344 0 0,2 58 297 0 0,-5-57-213 0 0,2 0 0 0 0,2-1 1 0 0,4 16-85 0 0,-6 3 105 0 0,-4-34 123 0 0,-1-25-107 0 0,-2-7-27 0 0,3 5-86 0 0,0 0 0 0 0,1-1 0 0 0,0 1 1 0 0,-1 0-1 0 0,1-1 0 0 0,0 1 0 0 0,-1-1 1 0 0,1 1-1 0 0,0 0 0 0 0,0-1 0 0 0,0 1 1 0 0,0-1-1 0 0,1 1 0 0 0,-1 0 0 0 0,0-1 1 0 0,1 0-9 0 0,8-23 64 0 0,0 1 0 0 0,2 1 0 0 0,1 0 0 0 0,1 0 0 0 0,3-1-64 0 0,-12 18 6 0 0,0 0-1 0 0,0 0 1 0 0,1 0-1 0 0,-1 1 0 0 0,1-1 1 0 0,1 1-1 0 0,-1 1 0 0 0,1-1 1 0 0,0 1-1 0 0,0 0 0 0 0,0 0 1 0 0,0 0-1 0 0,1 1 1 0 0,-1 0-1 0 0,1 1 0 0 0,0-1 1 0 0,0 1-1 0 0,0 1 0 0 0,0-1 1 0 0,0 1-1 0 0,1 0-5 0 0,-5 2 2 0 0,1-1 0 0 0,-1 0 0 0 0,0 1 0 0 0,0 0 0 0 0,0 0 1 0 0,1 0-1 0 0,-1 0 0 0 0,0 1 0 0 0,0-1 0 0 0,-1 1 0 0 0,1-1 0 0 0,0 1 0 0 0,0 0 0 0 0,-1 0 0 0 0,1 0 0 0 0,-1 1 0 0 0,0-1 0 0 0,0 1 0 0 0,0-1 1 0 0,0 1-1 0 0,0 0 0 0 0,0-1 0 0 0,-1 1 0 0 0,1 0 0 0 0,-1 0 0 0 0,0 0 0 0 0,0 0 0 0 0,0 1 0 0 0,0-1 0 0 0,-1 0 0 0 0,1 1-2 0 0,3 15 18 0 0,-1-1 0 0 0,-1 1 0 0 0,-1-1 0 0 0,-1 17-18 0 0,0-32 3 0 0,-1 8 4 0 0,0 0 0 0 0,-1-1 1 0 0,0 1-1 0 0,-1-1 0 0 0,0 0 1 0 0,-1 0-1 0 0,0 0 0 0 0,-1 0 1 0 0,0-1-1 0 0,0 0 0 0 0,-1 0 1 0 0,0 0-1 0 0,0-1 0 0 0,-1 1 1 0 0,-6 5-8 0 0,9-10 1 0 0,0 0 0 0 0,0 0 1 0 0,0 0-1 0 0,0-1 0 0 0,-1 1 0 0 0,1-1 1 0 0,-1 0-1 0 0,0 0 0 0 0,0-1 1 0 0,0 1-1 0 0,0-1 0 0 0,0 0 1 0 0,-1-1-1 0 0,1 1 0 0 0,-1-1 1 0 0,1 0-1 0 0,-1 0 0 0 0,1-1 1 0 0,-1 0-1 0 0,1 0 0 0 0,-1 0 1 0 0,0 0-1 0 0,1-1 0 0 0,-1 0 1 0 0,1 0-1 0 0,-1-1 0 0 0,1 0 0 0 0,0 0 1 0 0,0 0-1 0 0,-1 0-1 0 0,-20-21 412 0 0,13-8-3790 0 0,12 28 2777 0 0,1 0 0 0 0,-1 1 0 0 0,1-1 0 0 0,-1 0 0 0 0,1 0 0 0 0,0 0 0 0 0,0 0 1 0 0,1 0-1 0 0,-1 0 0 0 0,1 0 0 0 0,-1 0 0 0 0,1 0 0 0 0,0 0 0 0 0,0 0 0 0 0,0 1 0 0 0,0-1 0 0 0,1 0 0 0 0,-1 1 0 0 0,1-1 1 0 0,0 1-1 0 0,0-1 0 0 0,-1 1 0 0 0,2 0 0 0 0,-1 0 0 0 0,0 0 0 0 0,0 0 0 0 0,1 0 0 0 0,-1 0 0 0 0,1 1 0 0 0,-1-1 0 0 0,3 0 601 0 0,13-5-2746 0 0,-6-4 760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30.585"/>
    </inkml:context>
    <inkml:brush xml:id="br0">
      <inkml:brushProperty name="width" value="0.05" units="cm"/>
      <inkml:brushProperty name="height" value="0.05" units="cm"/>
      <inkml:brushProperty name="color" value="#E71224"/>
    </inkml:brush>
  </inkml:definitions>
  <inkml:trace contextRef="#ctx0" brushRef="#br0">62 143 144 0 0,'0'-9'1329'0'0,"0"1"0"0"0,0 0-1 0 0,1 0 1 0 0,0 0 0 0 0,1-1 0 0 0,-1 1 0 0 0,2 1-1 0 0,-1-1 1 0 0,1 0 0 0 0,0 0 0 0 0,3-3-1329 0 0,-4 8 468 0 0,0 0 0 0 0,0 0 1 0 0,0 0-1 0 0,1 1 0 0 0,0-1 1 0 0,-1 0-1 0 0,1 1 0 0 0,0 0 1 0 0,0 0-1 0 0,0 0 0 0 0,3-1-468 0 0,-2 1 177 0 0,1 0 0 0 0,0 0 0 0 0,1 1 0 0 0,-1-1 0 0 0,0 1-1 0 0,0 0 1 0 0,0 1 0 0 0,1 0 0 0 0,3-1-177 0 0,-2 2 47 0 0,0-1 0 0 0,-1 1 0 0 0,1 0 0 0 0,-1 1 0 0 0,1 0 0 0 0,-1 0 0 0 0,0 0 1 0 0,1 0-1 0 0,-1 1 0 0 0,0 0 0 0 0,-1 1 0 0 0,1-1 0 0 0,0 1 0 0 0,-1 0 0 0 0,0 0 0 0 0,0 1 0 0 0,0 0 0 0 0,-1 0 0 0 0,0 0 0 0 0,1 0 0 0 0,-2 1 0 0 0,1-1 1 0 0,-1 1-1 0 0,0 0 0 0 0,0 0 0 0 0,0 0 0 0 0,-1 0 0 0 0,0 1 0 0 0,0-1 0 0 0,-1 1 0 0 0,0-1 0 0 0,0 1 0 0 0,0 0 0 0 0,-1-1 0 0 0,0 1 0 0 0,0 0 0 0 0,-1-1 1 0 0,0 1-1 0 0,0 0 0 0 0,0-1 0 0 0,-1 1 0 0 0,0 0-47 0 0,-5 7 24 0 0,0 0 0 0 0,0 0 0 0 0,-1-1 0 0 0,-1 0 0 0 0,0 0 0 0 0,-1-1 0 0 0,0 0 0 0 0,-1-1 0 0 0,0 0-1 0 0,-3 1-22 0 0,10-8 5 0 0,0-1 0 0 0,0 1 1 0 0,-1-1-1 0 0,1 0 1 0 0,-1 0-1 0 0,0-1 1 0 0,0 1-1 0 0,0-1 1 0 0,0 0-1 0 0,-1 0 1 0 0,1-1-1 0 0,0 1 0 0 0,-1-1 1 0 0,1-1-1 0 0,-1 1 1 0 0,1-1-1 0 0,-1 1 1 0 0,1-2-1 0 0,-1 1 1 0 0,1-1-1 0 0,-1 0 1 0 0,1 0-1 0 0,0 0 0 0 0,-1-1 1 0 0,1 1-1 0 0,0-1 1 0 0,0-1-1 0 0,0 1 1 0 0,0-1-1 0 0,-2-1-6 0 0,3 1-123 0 0,0 0 0 0 0,0 0 0 0 0,0-1 0 0 0,1 1 0 0 0,-1-1 0 0 0,1 0 0 0 0,0 1 0 0 0,0-2 0 0 0,0 1 0 0 0,1 0 0 0 0,-1 0 0 0 0,1-1 0 0 0,0 0 0 0 0,0 1 0 0 0,1-1 0 0 0,-1 0 0 0 0,1 0 0 0 0,0-1 123 0 0,1-1-459 0 0,-1-1 0 0 0,1 1-1 0 0,1-1 1 0 0,-1 1 0 0 0,1-1 0 0 0,1 1 0 0 0,-1 0 0 0 0,1-1 0 0 0,0 1 0 0 0,1 0 0 0 0,2-4 459 0 0,1-3-754 0 0,1 2 1 0 0,1-1-1 0 0,-1 1 1 0 0,2 0-1 0 0,0 1 1 0 0,0 0-1 0 0,1 0 1 0 0,1 1-1 0 0,0 0 0 0 0,0 1 1 0 0,0 0-1 0 0,8-3 754 0 0,-14 9-722 0 0,0 1 0 0 0,0 0 0 0 0,0-1-1 0 0,1 2 1 0 0,-1-1 0 0 0,1 0 0 0 0,-1 1 0 0 0,3 0 722 0 0,21 0-1758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31.069"/>
    </inkml:context>
    <inkml:brush xml:id="br0">
      <inkml:brushProperty name="width" value="0.05" units="cm"/>
      <inkml:brushProperty name="height" value="0.05" units="cm"/>
      <inkml:brushProperty name="color" value="#E71224"/>
    </inkml:brush>
  </inkml:definitions>
  <inkml:trace contextRef="#ctx0" brushRef="#br0">41 69 420 0 0,'-13'-14'2511'0'0,"-6"-5"2710"0"0,18 18-4564 0 0,0-1 0 0 0,0 1 0 0 0,1 0 0 0 0,-1-1 0 0 0,0 0 0 0 0,0 1 0 0 0,1-1 0 0 0,-1 1 0 0 0,1-1-1 0 0,0 0 1 0 0,-1 1 0 0 0,1-1 0 0 0,0-1-657 0 0,30 25 3827 0 0,-1 7-2678 0 0,-20-21-991 0 0,-1 1 0 0 0,0-1 0 0 0,0 1 0 0 0,-1 1 0 0 0,0-1-1 0 0,-1 1 1 0 0,3 6-158 0 0,16 30 330 0 0,-20-40-256 0 0,-1 1 0 0 0,0 0 0 0 0,0 0 0 0 0,-1 0 0 0 0,1 1 0 0 0,-2-1 0 0 0,1 1 0 0 0,-1-1 0 0 0,0 1 0 0 0,-1 0 0 0 0,1 6-74 0 0,-2-12 34 0 0,0 0 0 0 0,0 0 0 0 0,0 0 0 0 0,0 0 0 0 0,0 0 0 0 0,0 1 0 0 0,-1-1 0 0 0,1 0 0 0 0,-1 0 0 0 0,1 0 0 0 0,-1 0 0 0 0,0 0 0 0 0,0-1 0 0 0,0 1 0 0 0,0 0 0 0 0,0 0 0 0 0,0 0 0 0 0,0-1 0 0 0,-1 1 0 0 0,1-1 0 0 0,-1 1 0 0 0,1-1 0 0 0,-1 1 0 0 0,1-1 0 0 0,-1 0 0 0 0,0 0 0 0 0,0 0 0 0 0,0 0 0 0 0,0 0 0 0 0,1 0 0 0 0,-1 0 0 0 0,0-1 0 0 0,0 1 0 0 0,-1-1 0 0 0,1 1-34 0 0,-2-1 23 0 0,0 0 0 0 0,0 0-1 0 0,1-1 1 0 0,-1 1-1 0 0,0-1 1 0 0,1 0 0 0 0,-1 0-1 0 0,1 0 1 0 0,-1 0 0 0 0,1-1-1 0 0,-1 1 1 0 0,1-1-1 0 0,0 0 1 0 0,0 0 0 0 0,0 0-1 0 0,0 0 1 0 0,0-1-1 0 0,0 1 1 0 0,1-1 0 0 0,-1 0-23 0 0,0 0 11 0 0,1 1 1 0 0,0-1 0 0 0,-1 1-1 0 0,1-1 1 0 0,1 0 0 0 0,-1 0-1 0 0,0 0 1 0 0,1 0 0 0 0,-1 0-1 0 0,1 0 1 0 0,0 0 0 0 0,0-1-1 0 0,0 1 1 0 0,1 0 0 0 0,-1-1-1 0 0,1 1 1 0 0,0 0 0 0 0,0-1-1 0 0,0 1 1 0 0,0 0 0 0 0,0-1-1 0 0,1-2-11 0 0,2-1 10 0 0,0 0-1 0 0,0 0 1 0 0,1 0-1 0 0,0 0 0 0 0,0 1 1 0 0,0 0-1 0 0,1 0 1 0 0,0 0-1 0 0,4-4-9 0 0,3-2-1 0 0,1 0 0 0 0,1 0 0 0 0,0 1 0 0 0,1 1 0 0 0,0 0 0 0 0,0 1 0 0 0,1 1 0 0 0,10-3 1 0 0,9-4-46 0 0,1 2 0 0 0,0 2 0 0 0,18-2 46 0 0,-29 7-35 0 0,0 1 0 0 0,1 2 0 0 0,21-1 35 0 0,-37 5-2 0 0,-9 0 5 0 0,0 0-1 0 0,0-1 1 0 0,0 1 0 0 0,0 0 0 0 0,-1-1 0 0 0,1 1 0 0 0,0 0 0 0 0,-1 0 0 0 0,1 0-1 0 0,0-1 1 0 0,-1 1 0 0 0,1 0 0 0 0,-1 0 0 0 0,0 0 0 0 0,1 0 0 0 0,-1 0 0 0 0,0 0-1 0 0,1 0 1 0 0,-1 0 0 0 0,0 0 0 0 0,0 0 0 0 0,0 0 0 0 0,0 0 0 0 0,0 1 0 0 0,0-1-1 0 0,0 0 1 0 0,0 0 0 0 0,0 0 0 0 0,-1 0 0 0 0,1 0 0 0 0,0 0 0 0 0,-1 0 0 0 0,1 0-1 0 0,-1 0 1 0 0,1 0-3 0 0,-3 5 39 0 0,-3 7 46 0 0,0 0 0 0 0,1 0 0 0 0,0 1 0 0 0,1-1 0 0 0,0 1 0 0 0,2 0 0 0 0,-2 12-85 0 0,2 1 84 0 0,1-21-64 0 0,1 0 0 0 0,-1-1 0 0 0,1 1-1 0 0,0 0 1 0 0,1 0 0 0 0,0 5-20 0 0,3 12 55 0 0,4 15 23 0 0,-8-37-81 0 0,5 7 33 0 0,-1 1 0 0 0,1-1-1 0 0,0 0 1 0 0,1 0-1 0 0,4 4-29 0 0,-9-10-44 0 0,1 0 0 0 0,0 0-1 0 0,0 0 1 0 0,0-1 0 0 0,0 1-1 0 0,1-1 1 0 0,-1 1 0 0 0,0-1-1 0 0,1 0 1 0 0,-1 0 0 0 0,1 0-1 0 0,-1 0 1 0 0,1 0 0 0 0,-1-1-1 0 0,1 1 1 0 0,0-1 0 0 0,-1 0-1 0 0,1 0 1 0 0,0 0 0 0 0,-1 0-1 0 0,1 0 1 0 0,0 0 0 0 0,0-1 44 0 0,7-1-621 0 0,-2 1-646 0 0,-1 0 1 0 0,0-1 0 0 0,1 0-1 0 0,-1 0 1 0 0,0-1 0 0 0,0 0-1 0 0,3-2 1267 0 0,57-30-13762 0 0,-55 24 11750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31.413"/>
    </inkml:context>
    <inkml:brush xml:id="br0">
      <inkml:brushProperty name="width" value="0.05" units="cm"/>
      <inkml:brushProperty name="height" value="0.05" units="cm"/>
      <inkml:brushProperty name="color" value="#E71224"/>
    </inkml:brush>
  </inkml:definitions>
  <inkml:trace contextRef="#ctx0" brushRef="#br0">41 80 700 0 0,'-1'-7'913'0'0,"1"1"0"0"0,-1-1-1 0 0,0 0 1 0 0,0 1 0 0 0,-1-1 0 0 0,0 1-1 0 0,0-1-912 0 0,1 5 540 0 0,0 0-1 0 0,0 0 0 0 0,0 0 1 0 0,0 0-1 0 0,0 0 0 0 0,0 0 1 0 0,0 1-1 0 0,-1-1 0 0 0,1 0 1 0 0,-1 1-1 0 0,1-1 0 0 0,-1 1 1 0 0,-1-2-540 0 0,1 3 2160 0 0,-8 18 2840 0 0,10 21-3681 0 0,0 108 1138 0 0,0 1-5629 0 0,0-148 3002 0 0,0 0 1 0 0,1 0-1 0 0,-1 0 1 0 0,0 0-1 0 0,0 0 1 0 0,0 0-1 0 0,0 0 1 0 0,0 0-1 0 0,0 0 1 0 0,1 0-1 0 0,-1 0 1 0 0,0-1-1 0 0,0 1 1 0 0,0 0-1 0 0,0 0 1 0 0,0 0-1 0 0,1 1 0 0 0,-1-1 1 0 0,0 0-1 0 0,0 0 1 0 0,0 0-1 0 0,0 0 1 0 0,0 0-1 0 0,1 0 1 0 0,-1 0-1 0 0,0 0 1 0 0,0 0-1 0 0,0 0 1 0 0,0 0-1 0 0,0 0 1 0 0,0 0-1 0 0,0 0 1 0 0,1 1-1 0 0,-1-1 1 0 0,0 0-1 0 0,0 0 1 0 0,0 0-1 0 0,0 0 1 0 0,0 0-1 0 0,0 0 1 0 0,0 0-1 0 0,0 1 1 0 0,0-1 169 0 0,5-19-7671 0 0,4-9 2615 0 0,-8 11 3403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31.771"/>
    </inkml:context>
    <inkml:brush xml:id="br0">
      <inkml:brushProperty name="width" value="0.05" units="cm"/>
      <inkml:brushProperty name="height" value="0.05" units="cm"/>
      <inkml:brushProperty name="color" value="#E71224"/>
    </inkml:brush>
  </inkml:definitions>
  <inkml:trace contextRef="#ctx0" brushRef="#br0">94 303 1064 0 0,'-26'-67'3200'0'0,"20"55"-1937"0"0,0-1 0 0 0,1 1 0 0 0,1-1 0 0 0,0-1 0 0 0,1 1 0 0 0,0 0 0 0 0,1-1 0 0 0,0-8-1263 0 0,2 20 170 0 0,0 0 1 0 0,0 0-1 0 0,0 0 1 0 0,0 0-1 0 0,0 0 1 0 0,0 0-1 0 0,0 0 0 0 0,1 0 1 0 0,-1 0-1 0 0,1 0 1 0 0,-1 0-1 0 0,1 1 0 0 0,0-1 1 0 0,0 0-1 0 0,0 0 1 0 0,0 1-1 0 0,0-1 1 0 0,0 0-1 0 0,1 1 0 0 0,-1-1 1 0 0,0 1-1 0 0,1 0 1 0 0,-1-1-1 0 0,1 1 1 0 0,-1 0-1 0 0,1 0 0 0 0,0 0 1 0 0,0 0-1 0 0,-1 0 1 0 0,1 0-1 0 0,0 1 0 0 0,0-1 1 0 0,0 0-1 0 0,0 1 1 0 0,0 0-1 0 0,0-1 1 0 0,0 1-1 0 0,0 0 0 0 0,0 0 1 0 0,0 0-1 0 0,0 0 1 0 0,0 0-1 0 0,0 1 1 0 0,0-1-1 0 0,-1 1 0 0 0,3 0-170 0 0,-4-1 33 0 0,1 0 0 0 0,-1 0 0 0 0,1 0-1 0 0,-1 0 1 0 0,1 0 0 0 0,-1 0 0 0 0,1 0-1 0 0,-1 1 1 0 0,1-1 0 0 0,-1 0 0 0 0,0 0-1 0 0,1 0 1 0 0,-1 1 0 0 0,1-1 0 0 0,-1 0 0 0 0,0 1-1 0 0,1-1 1 0 0,-1 0 0 0 0,0 1 0 0 0,1-1-1 0 0,-1 0 1 0 0,0 1 0 0 0,1-1 0 0 0,-1 1-1 0 0,0-1 1 0 0,0 1 0 0 0,0-1 0 0 0,1 0-1 0 0,-1 1 1 0 0,0-1 0 0 0,0 1 0 0 0,0-1-1 0 0,0 1 1 0 0,0-1 0 0 0,0 1-33 0 0,-12 14 932 0 0,9-13-793 0 0,0 0 1 0 0,0 0-1 0 0,0 0 0 0 0,-1 0 0 0 0,1 0 0 0 0,-1-1 0 0 0,0 1 0 0 0,1-1 0 0 0,-1 0 0 0 0,-3 0-139 0 0,5-1 16 0 0,-1 0-1 0 0,1 0 1 0 0,0 0 0 0 0,0 0-1 0 0,0-1 1 0 0,0 1 0 0 0,0-1 0 0 0,0 1-1 0 0,0-1 1 0 0,0 0 0 0 0,0 0-1 0 0,1 0 1 0 0,-1 0 0 0 0,0 0-1 0 0,0 0 1 0 0,1 0 0 0 0,-1 0-1 0 0,0-1 1 0 0,1 1 0 0 0,0-1-1 0 0,-1 1 1 0 0,1-1 0 0 0,0 0 0 0 0,0 0-1 0 0,0 1 1 0 0,0-1 0 0 0,0 0-1 0 0,0 0 1 0 0,0 0 0 0 0,1 0-1 0 0,-1 0 1 0 0,1 0 0 0 0,-1 0-1 0 0,1 0 1 0 0,0 0 0 0 0,0 0-1 0 0,0 0 1 0 0,0 0 0 0 0,0-1 0 0 0,0 1-1 0 0,1 0 1 0 0,-1 0 0 0 0,1 0-1 0 0,-1 0 1 0 0,1 0 0 0 0,0 0-1 0 0,0 0 1 0 0,0 1 0 0 0,0-1-1 0 0,0 0 1 0 0,0 0 0 0 0,0 1-1 0 0,1-1-15 0 0,10-10-1062 0 0,4 2-3479 0 0,-16 9 4176 0 0,1 1 0 0 0,0 0 0 0 0,0-1 0 0 0,0 1-1 0 0,0 0 1 0 0,0 0 0 0 0,0-1 0 0 0,0 1 0 0 0,0 0 0 0 0,0 0-1 0 0,0 0 1 0 0,0 0 0 0 0,0 1 0 0 0,0-1 0 0 0,0 0 0 0 0,0 0-1 0 0,0 0 1 0 0,0 1 0 0 0,0-1 0 0 0,0 1 0 0 0,0-1 0 0 0,0 1-1 0 0,-1-1 1 0 0,1 1 0 0 0,0-1 0 0 0,0 1 0 0 0,-1 0 0 0 0,1-1-1 0 0,0 1 1 0 0,0 0 0 0 0,-1-1 0 0 0,1 1 0 0 0,-1 0 0 0 0,1 0 0 0 0,-1 0-1 0 0,1 0 366 0 0,1 27-6014 0 0,-2-11 4285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32.124"/>
    </inkml:context>
    <inkml:brush xml:id="br0">
      <inkml:brushProperty name="width" value="0.05" units="cm"/>
      <inkml:brushProperty name="height" value="0.05" units="cm"/>
      <inkml:brushProperty name="color" value="#E71224"/>
    </inkml:brush>
  </inkml:definitions>
  <inkml:trace contextRef="#ctx0" brushRef="#br0">1 1 512 0 0,'0'0'744'0'0,"0"0"-88"0"0,10 0-208 0 0,0 5-192 0 0,0 1-212 0 0,0-6-388 0 0,10 6-208 0 0,-10-1-112 0 0,0 1-48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32.519"/>
    </inkml:context>
    <inkml:brush xml:id="br0">
      <inkml:brushProperty name="width" value="0.05" units="cm"/>
      <inkml:brushProperty name="height" value="0.05" units="cm"/>
      <inkml:brushProperty name="color" value="#E71224"/>
    </inkml:brush>
  </inkml:definitions>
  <inkml:trace contextRef="#ctx0" brushRef="#br0">70 103 72 0 0,'-6'-4'963'0'0,"1"0"-1"0"0,-1 0 1 0 0,1 0-1 0 0,0 0 1 0 0,0-1-1 0 0,1 0 1 0 0,-4-5-963 0 0,0 1 2177 0 0,5 5 2821 0 0,12 16-2948 0 0,-8-11-1921 0 0,-1-1 0 0 0,1 1 0 0 0,-1 0 0 0 0,1 0 1 0 0,0 0-1 0 0,-1-1 0 0 0,0 1 0 0 0,1 0 0 0 0,-1 0 1 0 0,1 0-1 0 0,-1 0 0 0 0,0 0 0 0 0,0 0 0 0 0,0 0 1 0 0,0 0-1 0 0,0 0 0 0 0,0 0 0 0 0,0 0 0 0 0,0 0 0 0 0,0 0 1 0 0,0 0-1 0 0,0 0 0 0 0,0 0 0 0 0,-1 0 0 0 0,1 0 1 0 0,0 0-1 0 0,-1 0 0 0 0,1-1 0 0 0,-1 1 0 0 0,1 0 1 0 0,-1 0-1 0 0,1 0 0 0 0,-1 0 0 0 0,0-1 0 0 0,1 1 1 0 0,-1 0-1 0 0,0-1 0 0 0,0 1-129 0 0,1 0 52 0 0,-1-1 1 0 0,1 1 0 0 0,0-1-1 0 0,0 0 1 0 0,-1 1-1 0 0,1-1 1 0 0,0 0-1 0 0,-1 1 1 0 0,1-1 0 0 0,-1 0-1 0 0,1 0 1 0 0,0 1-1 0 0,-1-1 1 0 0,1 0-1 0 0,-1 0 1 0 0,1 0-1 0 0,-1 0 1 0 0,1 1 0 0 0,-1-1-1 0 0,1 0 1 0 0,-1 0-1 0 0,1 0 1 0 0,-1 0-1 0 0,1 0 1 0 0,0 0 0 0 0,-1 0-1 0 0,1 0 1 0 0,-1 0-1 0 0,1 0 1 0 0,-1-1-1 0 0,1 1 1 0 0,-1 0-1 0 0,1 0 1 0 0,-1 0 0 0 0,1-1-1 0 0,0 1 1 0 0,-1 0-1 0 0,1 0 1 0 0,-1-1-1 0 0,1 1 1 0 0,0 0 0 0 0,-1-1-1 0 0,1 1 1 0 0,0 0-1 0 0,-1-1 1 0 0,1 1-1 0 0,0-1 1 0 0,0 1 0 0 0,-1 0-1 0 0,1-1 1 0 0,0 1-1 0 0,0-1 1 0 0,0 1-1 0 0,0-1 1 0 0,0 1-1 0 0,-1-1 1 0 0,1 1 0 0 0,0-1-1 0 0,0 1 1 0 0,0-1-1 0 0,0 1-52 0 0,9-27 620 0 0,-6 24-609 0 0,1 0-1 0 0,-1 0 1 0 0,1 1 0 0 0,0-1-1 0 0,0 1 1 0 0,0 0-1 0 0,0 0 1 0 0,0 0-1 0 0,0 1 1 0 0,0-1 0 0 0,1 1-1 0 0,-1 0 1 0 0,0 0-1 0 0,1 1 1 0 0,-1-1-1 0 0,1 1 1 0 0,-1 0-1 0 0,1 0 1 0 0,-1 1 0 0 0,1-1-1 0 0,-1 1 1 0 0,0 0-1 0 0,1 0 1 0 0,-1 0-1 0 0,0 1 1 0 0,0 0 0 0 0,0-1-1 0 0,0 2 1 0 0,0-1-1 0 0,0 0 1 0 0,0 1-1 0 0,-1-1 1 0 0,1 1 0 0 0,-1 0-1 0 0,0 0 1 0 0,0 1-1 0 0,0-1 1 0 0,0 1-1 0 0,0-1 1 0 0,0 3-11 0 0,-3-5 7 0 0,1 0 0 0 0,-1 0 0 0 0,0 0-1 0 0,0 0 1 0 0,0 0 0 0 0,0 0 0 0 0,0 0 0 0 0,0 0 0 0 0,0 0 0 0 0,-1 0 0 0 0,1 0-1 0 0,0 0 1 0 0,0 0 0 0 0,-1 0 0 0 0,1-1 0 0 0,-1 1 0 0 0,1 0 0 0 0,-1 0 0 0 0,1 0-1 0 0,-1 0 1 0 0,1-1 0 0 0,-1 1 0 0 0,0 0 0 0 0,1 0 0 0 0,-1-1 0 0 0,0 1 0 0 0,0 0-1 0 0,0-1 1 0 0,1 1 0 0 0,-1-1 0 0 0,0 1 0 0 0,0-1 0 0 0,0 0 0 0 0,0 1-7 0 0,-33 12 253 0 0,33-13-250 0 0,0 0 1 0 0,0 1-1 0 0,-1-1 1 0 0,1 0-1 0 0,0 0 1 0 0,0 0 0 0 0,-1 0-1 0 0,1 0 1 0 0,0 0-1 0 0,0-1 1 0 0,-1 1-1 0 0,1 0 1 0 0,0-1 0 0 0,0 1-1 0 0,0-1 1 0 0,-1 1-1 0 0,1-1 1 0 0,0 1-1 0 0,0-1 1 0 0,0 0-1 0 0,0 1 1 0 0,0-1 0 0 0,0 0-1 0 0,0 0 1 0 0,1 0-1 0 0,-1 0 1 0 0,0 0-1 0 0,0 0 1 0 0,1 0-1 0 0,-1 0 1 0 0,0 0 0 0 0,1 0-1 0 0,-1-1 1 0 0,1 1-1 0 0,-1 0 1 0 0,1 0-1 0 0,0 0 1 0 0,0-1-1 0 0,-1 1 1 0 0,1-1-4 0 0,1 0-41 0 0,-1-1-1 0 0,1 1 1 0 0,0-1 0 0 0,-1 1-1 0 0,1-1 1 0 0,0 1 0 0 0,1-1-1 0 0,-1 1 1 0 0,0 0-1 0 0,1-1 1 0 0,-1 1 0 0 0,1 0-1 0 0,0 0 1 0 0,0 0 0 0 0,-1 0-1 0 0,1 1 1 0 0,3-3 41 0 0,56-36-9016 0 0,-54 37 7622 0 0,-1 0 0 0 0,0 1 0 0 0,1 0 0 0 0,0 0 0 0 0,-1 1 0 0 0,1-1 0 0 0,0 2 1 0 0,0-1-1 0 0,5 1 1394 0 0,8 0-2578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32.953"/>
    </inkml:context>
    <inkml:brush xml:id="br0">
      <inkml:brushProperty name="width" value="0.05" units="cm"/>
      <inkml:brushProperty name="height" value="0.05" units="cm"/>
      <inkml:brushProperty name="color" value="#E71224"/>
    </inkml:brush>
  </inkml:definitions>
  <inkml:trace contextRef="#ctx0" brushRef="#br0">223 98 72 0 0,'13'2'10471'0'0,"13"2"-1212"0"0,-26-4-9151 0 0,1 0 0 0 0,-1 0 0 0 0,1 0 0 0 0,-1 0 0 0 0,0 0 1 0 0,1 0-1 0 0,-1 0 0 0 0,1 0 0 0 0,-1 0 0 0 0,1-1 0 0 0,-1 1 0 0 0,1 0 1 0 0,-1 0-1 0 0,1 0 0 0 0,-1 0 0 0 0,0-1 0 0 0,1 1 0 0 0,-1 0 0 0 0,0 0 0 0 0,1-1 1 0 0,-1 1-1 0 0,0 0 0 0 0,1-1 0 0 0,-1 1 0 0 0,0-1 0 0 0,1 1 0 0 0,-1 0 0 0 0,0-1 1 0 0,0 1-1 0 0,1-1 0 0 0,-1 1 0 0 0,0 0 0 0 0,0-1 0 0 0,0 1 0 0 0,0-1 0 0 0,0 0-108 0 0,-5-20 1821 0 0,-21-17-188 0 0,22 34-1540 0 0,0 0 0 0 0,0 1 1 0 0,-1 0-1 0 0,0 0 0 0 0,1 0 0 0 0,-1 1 1 0 0,0 0-1 0 0,0 0 0 0 0,0 0 0 0 0,-1 0 1 0 0,1 1-1 0 0,0 0 0 0 0,-1 0 0 0 0,1 0 0 0 0,-1 1 1 0 0,1-1-1 0 0,-1 1 0 0 0,1 1 0 0 0,0-1 1 0 0,-1 1-1 0 0,1 0 0 0 0,-1 0 0 0 0,1 1 1 0 0,0-1-1 0 0,0 1 0 0 0,0 0 0 0 0,0 1 1 0 0,0-1-1 0 0,0 1 0 0 0,1 0 0 0 0,-3 2-93 0 0,0 0 27 0 0,0 1-1 0 0,1 0 1 0 0,0 1-1 0 0,0-1 1 0 0,1 1-1 0 0,-1 0 1 0 0,1 0-1 0 0,1 1 1 0 0,0-1-1 0 0,0 1 1 0 0,0 0 0 0 0,1 0-1 0 0,0 1 1 0 0,1-1-1 0 0,0 0 1 0 0,0 1-1 0 0,0 0 1 0 0,1-1-1 0 0,1 9-26 0 0,0-5 13 0 0,1 0 0 0 0,1 0 0 0 0,0 0-1 0 0,0-1 1 0 0,1 1 0 0 0,1-1 0 0 0,0 0 0 0 0,1 0 0 0 0,0 0-1 0 0,0-1 1 0 0,1 1 0 0 0,0-1 0 0 0,1-1 0 0 0,0 1 0 0 0,1-1-1 0 0,0 0 1 0 0,0-1 0 0 0,1 0 0 0 0,0 0 0 0 0,3 1-13 0 0,-3-3-12 0 0,0 1 0 0 0,0-2-1 0 0,1 1 1 0 0,0-1 0 0 0,0-1 0 0 0,0 0 0 0 0,0 0 0 0 0,1-1 0 0 0,-1 0 0 0 0,1-1 0 0 0,0-1 0 0 0,0 1 0 0 0,0-1 0 0 0,0-1 0 0 0,0 0 0 0 0,-1-1 0 0 0,1 0 0 0 0,0-1 0 0 0,0 0 0 0 0,0 0 0 0 0,-1-1-1 0 0,1-1 13 0 0,-8 3-384 0 0,1-1-1 0 0,0 0 0 0 0,-1-1 0 0 0,1 1 0 0 0,-1-1 0 0 0,0 1 0 0 0,0-1 0 0 0,0 0 0 0 0,2-2 385 0 0,-4 3-756 0 0,1 0 0 0 0,0-1 0 0 0,-1 1 0 0 0,1 0 0 0 0,-1 0 0 0 0,1-1 0 0 0,-1 1 0 0 0,0-1 0 0 0,0 1 0 0 0,0-1 1 0 0,0 1-1 0 0,-1-1 0 0 0,1 0 756 0 0,9-28-15160 0 0,-10 26 13266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0:57.779"/>
    </inkml:context>
    <inkml:brush xml:id="br0">
      <inkml:brushProperty name="width" value="0.05" units="cm"/>
      <inkml:brushProperty name="height" value="0.05" units="cm"/>
      <inkml:brushProperty name="color" value="#E71224"/>
    </inkml:brush>
  </inkml:definitions>
  <inkml:trace contextRef="#ctx0" brushRef="#br0">20 143 312 0 0,'-2'-6'760'0'0,"-1"1"1"0"0,1-1-1 0 0,-1 0 0 0 0,1 1 1 0 0,1-1-1 0 0,-1 0 0 0 0,1-4-760 0 0,-3-43 8471 0 0,4 52-8318 0 0,0 0-1 0 0,0 0 1 0 0,1 0-1 0 0,-1 0 1 0 0,0 0-1 0 0,0 0 1 0 0,1-1 0 0 0,-1 1-1 0 0,0 0 1 0 0,1 0-1 0 0,-1 0 1 0 0,1 0-1 0 0,0 0 1 0 0,-1 1-1 0 0,1-1 1 0 0,0 0-1 0 0,-1 0 1 0 0,1 0-1 0 0,0 0 1 0 0,0 1-1 0 0,0-1 1 0 0,0 0-1 0 0,-1 1 1 0 0,1-1 0 0 0,0 1-1 0 0,0-1 1 0 0,0 1-1 0 0,1-1 1 0 0,-1 1-1 0 0,0 0 1 0 0,0 0-1 0 0,0-1 1 0 0,0 1-1 0 0,0 0 1 0 0,0 0-1 0 0,0 0 1 0 0,0 0-1 0 0,1 0 1 0 0,-1 0 0 0 0,0 0-1 0 0,0 1 1 0 0,0-1-1 0 0,0 0 1 0 0,0 1-1 0 0,0-1 1 0 0,0 1-1 0 0,1 0-152 0 0,5 0 311 0 0,-1 2-1 0 0,1-1 0 0 0,-1 1 0 0 0,1 0 1 0 0,-1 0-1 0 0,6 4-310 0 0,-7-2 127 0 0,1 1 0 0 0,0 0 0 0 0,-1 0 0 0 0,0 0 0 0 0,-1 0 0 0 0,1 1 0 0 0,-1-1 0 0 0,-1 1 0 0 0,1 0 0 0 0,-1 1 1 0 0,0-1-1 0 0,-1 0 0 0 0,1 1 0 0 0,-2 0 0 0 0,1-1 0 0 0,-1 1 0 0 0,0 0 0 0 0,0 0 0 0 0,-1 0 0 0 0,-1 0 0 0 0,1-1 0 0 0,-1 1 0 0 0,0 0 0 0 0,-1 0 0 0 0,0-1 0 0 0,-2 6-127 0 0,0 2 387 0 0,4-14-348 0 0,0 1 0 0 0,0-1-1 0 0,0 0 1 0 0,0 0 0 0 0,0 0 0 0 0,0 0 0 0 0,-1 0 0 0 0,1 0-1 0 0,0 0 1 0 0,-1 0 0 0 0,1 0 0 0 0,-1 0 0 0 0,1 0-1 0 0,-1 0 1 0 0,1-1 0 0 0,-1 1 0 0 0,0 0 0 0 0,0 0 0 0 0,1 0-1 0 0,-1-1 1 0 0,0 1 0 0 0,0 0 0 0 0,0-1 0 0 0,0 1-1 0 0,1-1 1 0 0,-1 1 0 0 0,0-1 0 0 0,0 1 0 0 0,0-1 0 0 0,0 0-1 0 0,0 1 1 0 0,-1-1 0 0 0,1 0 0 0 0,0 0 0 0 0,0 0-1 0 0,0 0 1 0 0,0 0 0 0 0,0 0 0 0 0,-1 0-39 0 0,1 0 23 0 0,0-1-1 0 0,1 1 1 0 0,-1-1 0 0 0,0 1 0 0 0,0-1-1 0 0,0 1 1 0 0,0-1 0 0 0,0 0-1 0 0,1 1 1 0 0,-1-1 0 0 0,0 0 0 0 0,1 0-1 0 0,-1 1 1 0 0,0-1 0 0 0,1 0-1 0 0,-1 0 1 0 0,1 0 0 0 0,-1 0 0 0 0,1 0-1 0 0,0 0 1 0 0,-1 0 0 0 0,1 0-1 0 0,0 0 1 0 0,0 0 0 0 0,0 0 0 0 0,0 0-1 0 0,0 0 1 0 0,0 0 0 0 0,0 0 0 0 0,0 0-1 0 0,0 0 1 0 0,0 0 0 0 0,0 0-1 0 0,1 0 1 0 0,-1 0-23 0 0,6-43 188 0 0,-2 29-393 0 0,1-1 1 0 0,1 1-1 0 0,0 0 1 0 0,1 1-1 0 0,4-7 205 0 0,-7 14-920 0 0,1-1-1 0 0,0 1 0 0 0,0 0 0 0 0,1 0 0 0 0,0 1 0 0 0,3-4 921 0 0,7-3-2850 0 0,-12 8 1455 0 0,1 1 1 0 0,-1 0 0 0 0,1 0 0 0 0,0 0 0 0 0,1 1-1 0 0,-1 0 1 0 0,0 0 0 0 0,1 0 0 0 0,0 0 0 0 0,0 1-1 0 0,0 0 1 0 0,4-1 1394 0 0,2 2-2410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33.777"/>
    </inkml:context>
    <inkml:brush xml:id="br0">
      <inkml:brushProperty name="width" value="0.05" units="cm"/>
      <inkml:brushProperty name="height" value="0.05" units="cm"/>
      <inkml:brushProperty name="color" value="#E71224"/>
    </inkml:brush>
  </inkml:definitions>
  <inkml:trace contextRef="#ctx0" brushRef="#br0">376 71 708 0 0,'11'-28'9576'0'0,"-11"27"-9158"0"0,-1 0 1 0 0,1 0-1 0 0,0 0 0 0 0,0 0 0 0 0,0 0 1 0 0,-1 0-1 0 0,1 0 0 0 0,0 0 0 0 0,-1 0 0 0 0,1 0 1 0 0,-1 0-1 0 0,1 0 0 0 0,-1 0 0 0 0,1 1 0 0 0,-1-1 1 0 0,0 0-1 0 0,1 0 0 0 0,-1 1 0 0 0,-1-2-418 0 0,-21-9 3732 0 0,-36 2-2187 0 0,39 7-677 0 0,6 1-734 0 0,0 1 1 0 0,0 0 0 0 0,0 1-1 0 0,0 0 1 0 0,0 1-1 0 0,0 1 1 0 0,0 0 0 0 0,1 1-1 0 0,-1 0 1 0 0,1 1-1 0 0,0 1 1 0 0,0 0-1 0 0,1 1 1 0 0,-8 5-135 0 0,14-7 12 0 0,1-1 1 0 0,0 1-1 0 0,0 0 0 0 0,0 0 0 0 0,1 0 1 0 0,0 1-1 0 0,0 0 0 0 0,0 0 0 0 0,0 0 0 0 0,1 0 1 0 0,0 0-1 0 0,1 1 0 0 0,-1-1 0 0 0,1 1 1 0 0,0 0-1 0 0,1-1 0 0 0,0 1 0 0 0,0 0 1 0 0,0 0-1 0 0,1 0 0 0 0,0 0 0 0 0,0 0 1 0 0,1 0-1 0 0,0 0 0 0 0,1 4-12 0 0,1-3 4 0 0,-1-1 0 0 0,2 1 0 0 0,-1-1 0 0 0,1 0 0 0 0,0 0 0 0 0,0 0-1 0 0,1-1 1 0 0,0 0 0 0 0,0 0 0 0 0,0 0 0 0 0,1 0 0 0 0,0-1 0 0 0,0 0 0 0 0,1 0 0 0 0,-1 0 0 0 0,1-1 0 0 0,0 0 0 0 0,0 0-1 0 0,0-1 1 0 0,1 0 0 0 0,-1 0 0 0 0,1-1 0 0 0,0 0 0 0 0,-1 0 0 0 0,1-1 0 0 0,0 0 0 0 0,0 0 0 0 0,0-1 0 0 0,0 0 0 0 0,0-1-1 0 0,4 0-3 0 0,-4-2 1 0 0,0 0 0 0 0,-1-1 0 0 0,1 0 0 0 0,-1 0-1 0 0,1-1 1 0 0,-2 0 0 0 0,1 0 0 0 0,0-1 0 0 0,-1 0 0 0 0,0 0-1 0 0,0 0 1 0 0,-1-1 0 0 0,0 0 0 0 0,2-2-1 0 0,-2-1-1 0 0,-1 0 0 0 0,0 1 0 0 0,-1-1 0 0 0,0 0 0 0 0,0-1 0 0 0,-1 1 0 0 0,0-1 0 0 0,0-8 1 0 0,0-92 98 0 0,-2 73 58 0 0,0 39-148 0 0,0-1 0 0 0,-1 0 0 0 0,1 0 0 0 0,0 1 0 0 0,0-1 0 0 0,-1 0 0 0 0,1 0 0 0 0,0 0 0 0 0,-1 0 0 0 0,1 1 0 0 0,0-1 0 0 0,-1 0 0 0 0,1 0 0 0 0,0 0 0 0 0,-1 0 0 0 0,1 0 0 0 0,0 0 0 0 0,-1 0 0 0 0,1 0 0 0 0,0 0 0 0 0,-1 0 0 0 0,1 0 0 0 0,0 0 0 0 0,-1 0 0 0 0,1 0 0 0 0,0 0 0 0 0,-1 0 0 0 0,1 0 0 0 0,0 0 0 0 0,-1 0 0 0 0,1-1 0 0 0,0 1 0 0 0,-1 0 0 0 0,1 0 0 0 0,0 0 0 0 0,-1-1 0 0 0,1 1 0 0 0,0 0 0 0 0,0 0 0 0 0,-1-1 0 0 0,1 1 0 0 0,0 0 0 0 0,0 0 0 0 0,0-1 0 0 0,0 1 0 0 0,-1 0 0 0 0,1-1 0 0 0,0 1 0 0 0,0 0 0 0 0,0-1 0 0 0,0 1 0 0 0,0 0 0 0 0,0-1 0 0 0,0 1 0 0 0,0 0 0 0 0,0-1 0 0 0,0 1 0 0 0,0 0 0 0 0,0-1 0 0 0,0 1 0 0 0,0-1 0 0 0,0 1 0 0 0,0 0 0 0 0,0-1 0 0 0,0 1-8 0 0,-18 31 525 0 0,15-19-418 0 0,1 1 0 0 0,0-1 1 0 0,1 1-1 0 0,1 0 1 0 0,0-1-1 0 0,0 1 1 0 0,1 0-1 0 0,1-1 1 0 0,0 1-1 0 0,1-1 1 0 0,0 0-1 0 0,1 0 1 0 0,0 0-108 0 0,-1-2 32 0 0,0-1 0 0 0,1-1 0 0 0,1 1 0 0 0,-1-1 0 0 0,1 1-1 0 0,0-1 1 0 0,1-1 0 0 0,0 1 0 0 0,0-1 0 0 0,1 0 0 0 0,0 0 0 0 0,0-1 0 0 0,1 0 0 0 0,-1 0 0 0 0,1-1 0 0 0,0 0 0 0 0,5 2-32 0 0,-1-4-161 0 0,-1-1-1 0 0,1 0 1 0 0,0-1-1 0 0,0 0 1 0 0,0-1-1 0 0,0 0 1 0 0,0-1-1 0 0,0 0 0 0 0,0-1 1 0 0,9-3 161 0 0,5-3-4063 0 0,12-11-6734 0 0,-1 2 1310 0 0,-25 11 6956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34.144"/>
    </inkml:context>
    <inkml:brush xml:id="br0">
      <inkml:brushProperty name="width" value="0.05" units="cm"/>
      <inkml:brushProperty name="height" value="0.05" units="cm"/>
      <inkml:brushProperty name="color" value="#E71224"/>
    </inkml:brush>
  </inkml:definitions>
  <inkml:trace contextRef="#ctx0" brushRef="#br0">304 103 1120 0 0,'-20'-23'4796'0'0,"-14"-14"6029"0"0,-2 17-6677 0 0,22 15-3135 0 0,0 0 1 0 0,0 1-1 0 0,0 0 0 0 0,-4 1-1013 0 0,14 2 94 0 0,0 1 0 0 0,0 0-1 0 0,0 0 1 0 0,0 0 0 0 0,0 0-1 0 0,0 0 1 0 0,0 1 0 0 0,0 0 0 0 0,0 0-1 0 0,0 0 1 0 0,0 0 0 0 0,0 1-1 0 0,0-1 1 0 0,1 1 0 0 0,-1 0-1 0 0,1 0 1 0 0,-2 1-94 0 0,0 0 69 0 0,1 0-1 0 0,-1 0 0 0 0,0 1 1 0 0,1 0-1 0 0,-1-1 1 0 0,1 2-1 0 0,0-1 0 0 0,1 0 1 0 0,-1 1-1 0 0,1 0 1 0 0,0 0-1 0 0,0 0 0 0 0,0 0 1 0 0,1 0-1 0 0,-1 1 1 0 0,1-1-1 0 0,1 1 1 0 0,-1-1-1 0 0,1 1 0 0 0,0 0 1 0 0,0 0-1 0 0,1-1 1 0 0,-1 1-69 0 0,2 5 35 0 0,-1-1 1 0 0,1-1-1 0 0,0 1 1 0 0,1 0 0 0 0,1 0-1 0 0,-1 0 1 0 0,1-1-1 0 0,1 1 1 0 0,0-1 0 0 0,0 0-1 0 0,1 0 1 0 0,0-1 0 0 0,1 1-1 0 0,-1-1 1 0 0,2 0-1 0 0,-1-1 1 0 0,8 7-36 0 0,-10-10 11 0 0,1 1-1 0 0,0-1 1 0 0,0-1 0 0 0,0 1-1 0 0,0-1 1 0 0,1 0 0 0 0,-1 0 0 0 0,1-1-1 0 0,0 1 1 0 0,0-1 0 0 0,0-1-1 0 0,0 1 1 0 0,0-1 0 0 0,0 0-1 0 0,0 0 1 0 0,1-1 0 0 0,3 0-11 0 0,3 0-260 0 0,1 0-1 0 0,-1-1 1 0 0,0-1 0 0 0,0-1 0 0 0,0 0 0 0 0,0 0-1 0 0,9-4 261 0 0,-1-11-5159 0 0,8-21-6678 0 0,-17 15 5307 0 0,-2 8 4210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34.502"/>
    </inkml:context>
    <inkml:brush xml:id="br0">
      <inkml:brushProperty name="width" value="0.05" units="cm"/>
      <inkml:brushProperty name="height" value="0.05" units="cm"/>
      <inkml:brushProperty name="color" value="#E71224"/>
    </inkml:brush>
  </inkml:definitions>
  <inkml:trace contextRef="#ctx0" brushRef="#br0">32 51 296 0 0,'-5'-24'3396'0'0,"0"-2"4367"0"0,-5 48-1334 0 0,10 0-4639 0 0,-1 0 1 0 0,-1 0 0 0 0,-4 20-1791 0 0,5-33 148 0 0,0 0-1 0 0,1 1 1 0 0,0-1-1 0 0,0 1 1 0 0,1-1 0 0 0,0 0-1 0 0,2 8-147 0 0,3 37 231 0 0,-3-42-323 0 0,3 6 293 0 0,-6-17-285 0 0,0-1 0 0 0,0 0 0 0 0,0 1 0 0 0,0-1 0 0 0,0 1 0 0 0,0-1 0 0 0,0 0-1 0 0,0 1 1 0 0,0-1 0 0 0,0 0 0 0 0,0 1 0 0 0,0-1 0 0 0,0 0 0 0 0,-1 1 0 0 0,1-1 0 0 0,0 0 0 0 0,0 0-1 0 0,0 1 1 0 0,0-1 0 0 0,-1 0 0 0 0,1 1 0 0 0,0-1 0 0 0,0 0 0 0 0,-1 0 0 0 0,1 1 0 0 0,0-1-1 0 0,0 0 1 0 0,-1 0 0 0 0,1 0 0 0 0,0 0 0 0 0,-1 1 0 0 0,1-1 0 0 0,0 0 0 0 0,-1 0 0 0 0,1 0-1 0 0,0 0 1 0 0,-1 0 0 0 0,1 0 0 0 0,0 0 0 0 0,-1 0 0 0 0,1 0 0 0 0,0 0 0 0 0,-1 0 0 0 0,1 0 84 0 0,-1-6-6877 0 0,10-16 1213 0 0,-7-7-26 0 0,-2 12 3732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34.844"/>
    </inkml:context>
    <inkml:brush xml:id="br0">
      <inkml:brushProperty name="width" value="0.05" units="cm"/>
      <inkml:brushProperty name="height" value="0.05" units="cm"/>
      <inkml:brushProperty name="color" value="#E71224"/>
    </inkml:brush>
  </inkml:definitions>
  <inkml:trace contextRef="#ctx0" brushRef="#br0">142 228 304 0 0,'-39'-119'10360'0'0,"32"97"-6951"0"0,6 19-2954 0 0,1 1 1 0 0,-1-1-1 0 0,0 0 0 0 0,0 1 1 0 0,0-1-1 0 0,0 1 0 0 0,0 0 0 0 0,-1-1 1 0 0,1 1-1 0 0,-1 0 0 0 0,1 0-455 0 0,-7-7 2252 0 0,5 7-1958 0 0,1 1 0 0 0,0-1 0 0 0,0-1 1 0 0,0 1-1 0 0,0 0 0 0 0,1 0 0 0 0,-1-1 0 0 0,1 1 1 0 0,-1-1-1 0 0,1 1 0 0 0,0-1 0 0 0,0 0 0 0 0,0 1 1 0 0,0-2-295 0 0,2 3 40 0 0,-1 0 0 0 0,1 1 0 0 0,0-1 0 0 0,0 0 0 0 0,0 0 1 0 0,0 1-1 0 0,0-1 0 0 0,0 0 0 0 0,1 1 0 0 0,-1-1 0 0 0,0 1 1 0 0,0 0-1 0 0,0-1 0 0 0,0 1 0 0 0,1 0 0 0 0,-1 0 1 0 0,0-1-1 0 0,0 1 0 0 0,0 0 0 0 0,1 0-40 0 0,25-2 192 0 0,-24 2-187 0 0,0-1 0 0 0,-1 1 0 0 0,1 0 0 0 0,-1 1 0 0 0,1-1 0 0 0,0 0 0 0 0,-1 1 0 0 0,1-1 0 0 0,-1 1 0 0 0,1 0-1 0 0,-1 0 1 0 0,1 0 0 0 0,-1 0 0 0 0,0 0 0 0 0,1 1 0 0 0,-1-1 0 0 0,0 1 0 0 0,0-1 0 0 0,0 1 0 0 0,0 0 0 0 0,0 0 0 0 0,-1 0 0 0 0,1 0 0 0 0,0 0 0 0 0,-1 0 0 0 0,0 1 0 0 0,1-1 0 0 0,-1 0 0 0 0,0 1-1 0 0,0-1 1 0 0,0 1 0 0 0,-1-1-5 0 0,1 1 20 0 0,-1-1 0 0 0,0 1-1 0 0,0 0 1 0 0,-1-1 0 0 0,1 1-1 0 0,0-1 1 0 0,-1 1 0 0 0,0-1-1 0 0,1 1 1 0 0,-1-1 0 0 0,0 1-1 0 0,0-1 1 0 0,-1 0-1 0 0,1 0 1 0 0,0 1 0 0 0,-1-1-1 0 0,1 0 1 0 0,-1 0 0 0 0,0 0-1 0 0,0-1 1 0 0,0 1 0 0 0,0 0-1 0 0,0-1 1 0 0,0 1 0 0 0,0-1-1 0 0,0 1 1 0 0,-1-1 0 0 0,1 0-1 0 0,0 0 1 0 0,-1 0 0 0 0,-1 0-21 0 0,-7 3 97 0 0,6-1-49 0 0,0-1-1 0 0,-1 0 0 0 0,1 0 0 0 0,-1 0 1 0 0,1-1-1 0 0,-1 0 0 0 0,0 0 0 0 0,1 0 0 0 0,-1-1 1 0 0,0 0-1 0 0,1 0 0 0 0,-1 0 0 0 0,0-1 1 0 0,0 1-1 0 0,-2-2-46 0 0,7 1-1 0 0,0 1 0 0 0,0-1 0 0 0,-1 0 1 0 0,1 1-1 0 0,0-1 0 0 0,0 0 0 0 0,0 0 0 0 0,0 0 0 0 0,0 0 0 0 0,0 0 1 0 0,0 0-1 0 0,0 0 0 0 0,1 0 0 0 0,-1-1 0 0 0,0 1 0 0 0,1 0 0 0 0,-1 0 1 0 0,1-1-1 0 0,-1 1 0 0 0,1 0 0 0 0,-1-1 0 0 0,1 1 0 0 0,0-1 0 0 0,0 1 1 0 0,0 0-1 0 0,0-1 0 0 0,0 1 0 0 0,0-1 0 0 0,0 1 0 0 0,0 0 1 0 0,0-1-1 0 0,1 1 0 0 0,-1 0 0 0 0,1-1 0 0 0,-1 1 1 0 0,1 0-140 0 0,-1 0-1 0 0,0-1 0 0 0,1 1 1 0 0,0 0-1 0 0,-1 0 1 0 0,1 0-1 0 0,0 0 0 0 0,-1 0 1 0 0,1 0-1 0 0,0 1 1 0 0,0-1-1 0 0,0 0 0 0 0,0 0 1 0 0,0 0-1 0 0,0 1 1 0 0,0-1-1 0 0,0 1 0 0 0,0-1 1 0 0,0 0-1 0 0,0 1 1 0 0,0 0-1 0 0,0-1 0 0 0,1 1 1 0 0,-1 0-1 0 0,0 0 1 0 0,0-1-1 0 0,0 1 1 0 0,2 0 140 0 0,2 1-2024 0 0,1-1 1 0 0,0 1 0 0 0,0 0 0 0 0,0 1-1 0 0,0-1 1 0 0,-1 1 0 0 0,6 2 2023 0 0,17 14-5979 0 0,-17-2 3499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35.214"/>
    </inkml:context>
    <inkml:brush xml:id="br0">
      <inkml:brushProperty name="width" value="0.05" units="cm"/>
      <inkml:brushProperty name="height" value="0.05" units="cm"/>
      <inkml:brushProperty name="color" value="#E71224"/>
    </inkml:brush>
  </inkml:definitions>
  <inkml:trace contextRef="#ctx0" brushRef="#br0">60 27 936 0 0,'-2'-12'1122'0'0,"-6"-2"7594"0"0,1 13-965 0 0,4 17-5440 0 0,2-5-1753 0 0,-1 1 0 0 0,0-1 0 0 0,0 0 0 0 0,-1 0 0 0 0,-2 5-558 0 0,1-5 182 0 0,1 1-1 0 0,0-1 1 0 0,1 0 0 0 0,0 1-1 0 0,0 6-181 0 0,-2 31 353 0 0,3-42-304 0 0,-1 0 0 0 0,2 0 0 0 0,-1-1 0 0 0,1 1 0 0 0,0 0 0 0 0,0 0 0 0 0,1 0 0 0 0,0 0 0 0 0,0 0 0 0 0,3 6-49 0 0,-2 14 197 0 0,-3-26-190 0 0,1 0 0 0 0,0 0 0 0 0,-1 1 0 0 0,1-1 0 0 0,0 0 0 0 0,0 0 0 0 0,0 0 0 0 0,0 0 1 0 0,0 1-1 0 0,0-1 0 0 0,1 0 0 0 0,-1 0 0 0 0,0 0 0 0 0,1 0 0 0 0,-1 1 0 0 0,0-1 0 0 0,1 0 1 0 0,-1 0-1 0 0,1 0 0 0 0,0 0 0 0 0,-1 0 0 0 0,1 0 0 0 0,0 0 0 0 0,0-1 0 0 0,-1 1 0 0 0,2 1-7 0 0,0-49-21244 0 0,-2 38 18941 0 0,0-3 368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35.556"/>
    </inkml:context>
    <inkml:brush xml:id="br0">
      <inkml:brushProperty name="width" value="0.05" units="cm"/>
      <inkml:brushProperty name="height" value="0.05" units="cm"/>
      <inkml:brushProperty name="color" value="#E71224"/>
    </inkml:brush>
  </inkml:definitions>
  <inkml:trace contextRef="#ctx0" brushRef="#br0">51 153 964 0 0,'-8'-12'1095'0'0,"4"6"-146"0"0,0 0 0 0 0,1 0 0 0 0,-1-1 0 0 0,1 1 0 0 0,0-1 0 0 0,1 0 0 0 0,-1 1 0 0 0,1-1 0 0 0,1 0 0 0 0,-1-1 0 0 0,1 1 0 0 0,0-2-949 0 0,2 8 75 0 0,-1 0-1 0 0,0-1 1 0 0,1 1 0 0 0,-1 0 0 0 0,1 0 0 0 0,-1 0 0 0 0,1 0 0 0 0,0 0 0 0 0,-1 0 0 0 0,1 0 0 0 0,0 0 0 0 0,0 0 0 0 0,0 0 0 0 0,0 1 0 0 0,0-1 0 0 0,0 0 0 0 0,0 0 0 0 0,0 1 0 0 0,0-1-1 0 0,0 1 1 0 0,0-1 0 0 0,0 1 0 0 0,0-1 0 0 0,0 1 0 0 0,1 0 0 0 0,-1-1 0 0 0,0 1 0 0 0,0 0 0 0 0,0 0 0 0 0,1 0 0 0 0,0 0-75 0 0,1-1 114 0 0,1 1 0 0 0,-1 0 0 0 0,0 0 0 0 0,1 0 0 0 0,-1 0 0 0 0,1 1 0 0 0,-1-1 0 0 0,0 1 0 0 0,1 0 0 0 0,-1 0 0 0 0,3 1-114 0 0,-6-2 17 0 0,0 0 1 0 0,1 0 0 0 0,-1 1 0 0 0,0-1-1 0 0,1 0 1 0 0,-1 0 0 0 0,0 0 0 0 0,0 1 0 0 0,1-1-1 0 0,-1 0 1 0 0,0 0 0 0 0,0 0 0 0 0,0 1-1 0 0,0-1 1 0 0,1 0 0 0 0,-1 1 0 0 0,0-1-1 0 0,0 0 1 0 0,0 0 0 0 0,0 1 0 0 0,0-1 0 0 0,0 0-1 0 0,0 1 1 0 0,1-1 0 0 0,-1 0 0 0 0,0 1-1 0 0,0-1 1 0 0,0 0 0 0 0,0 1 0 0 0,-1-1 0 0 0,1 0-1 0 0,0 1 1 0 0,0-1 0 0 0,0 0 0 0 0,0 1-1 0 0,0-1 1 0 0,0 0 0 0 0,0 0 0 0 0,-1 1-1 0 0,1-1 1 0 0,0 0 0 0 0,0 0 0 0 0,0 1 0 0 0,0-1-1 0 0,-1 0 1 0 0,1 0-18 0 0,-19 15 944 0 0,13-12-804 0 0,1 0 1 0 0,-1 0-1 0 0,1-1 0 0 0,-1 0 1 0 0,0 0-1 0 0,-5 1-140 0 0,10-3 9 0 0,0 0-1 0 0,1 0 1 0 0,-1 0-1 0 0,0 0 0 0 0,1 0 1 0 0,-1 0-1 0 0,0 0 1 0 0,1 0-1 0 0,-1 0 1 0 0,0 0-1 0 0,1 0 1 0 0,-1 0-1 0 0,0 0 1 0 0,1 0-1 0 0,-1-1 1 0 0,1 1-1 0 0,-1 0 0 0 0,0 0 1 0 0,1-1-1 0 0,-1 1 1 0 0,1 0-1 0 0,-1-1 1 0 0,1 1-1 0 0,-1-1 1 0 0,1 1-1 0 0,-1-1 1 0 0,1 1-1 0 0,-1-1 1 0 0,1 1-1 0 0,0-1 1 0 0,-1 1-1 0 0,1-1 0 0 0,0 1 1 0 0,-1-1-1 0 0,1 0 1 0 0,0 1-1 0 0,0-1-8 0 0,0-1-109 0 0,0 0 0 0 0,1 0 0 0 0,0 0 0 0 0,-1 1 0 0 0,1-1-1 0 0,0 0 1 0 0,0 1 0 0 0,0-1 0 0 0,0 0 0 0 0,0 1 0 0 0,0-1-1 0 0,0 1 1 0 0,1 0 0 0 0,-1-1 109 0 0,3-2-1036 0 0,1-1 1 0 0,-1 1-1 0 0,1 0 0 0 0,0 0 1 0 0,0 1-1 0 0,0 0 0 0 0,1 0 1 0 0,-1 0-1 0 0,1 0 0 0 0,3 0 1036 0 0,-3 1-1200 0 0,16 0-3241 0 0,-12 7 2419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36.302"/>
    </inkml:context>
    <inkml:brush xml:id="br0">
      <inkml:brushProperty name="width" value="0.05" units="cm"/>
      <inkml:brushProperty name="height" value="0.05" units="cm"/>
      <inkml:brushProperty name="color" value="#E71224"/>
    </inkml:brush>
  </inkml:definitions>
  <inkml:trace contextRef="#ctx0" brushRef="#br0">263 722 196 0 0,'1'-1'356'0'0,"1"0"0"0"0,-1 0-1 0 0,0 0 1 0 0,0 0 0 0 0,1 0 0 0 0,-1 0 0 0 0,0-1-1 0 0,0 1 1 0 0,0 0 0 0 0,-1 0 0 0 0,1-1-1 0 0,0 1 1 0 0,0-1 0 0 0,-1 1 0 0 0,1-1 0 0 0,-1 1-1 0 0,1-1 1 0 0,-1-1-356 0 0,1 2 347 0 0,-1-1-1 0 0,0 0 1 0 0,0 0 0 0 0,0 1-1 0 0,0-1 1 0 0,0 0 0 0 0,0 1-1 0 0,0-1 1 0 0,-1 0-1 0 0,1 0 1 0 0,0 1 0 0 0,-1-1-1 0 0,1 1 1 0 0,-1-1-1 0 0,0 0 1 0 0,0 1 0 0 0,0-1-1 0 0,1 1 1 0 0,-1-1 0 0 0,-1 1-1 0 0,1 0 1 0 0,0-1-1 0 0,0 1 1 0 0,0 0 0 0 0,-1 0-1 0 0,1 0 1 0 0,-1 0-347 0 0,-6-4 561 0 0,1 1 0 0 0,-1 0 0 0 0,-1 1 0 0 0,1 0 0 0 0,0 0 1 0 0,-1 1-1 0 0,0 0 0 0 0,1 0 0 0 0,-1 1 0 0 0,0 1 0 0 0,-4-1-561 0 0,8 1 97 0 0,-1 1 0 0 0,0 0 0 0 0,1 0 0 0 0,-1 0 0 0 0,1 1-1 0 0,-1-1 1 0 0,1 2 0 0 0,0-1 0 0 0,0 0 0 0 0,0 1 0 0 0,0 0 0 0 0,0 0 0 0 0,0 0-1 0 0,1 1 1 0 0,-1 0 0 0 0,1-1 0 0 0,0 1 0 0 0,0 2-97 0 0,-3 1 30 0 0,1 0 0 0 0,0 0 0 0 0,1 1 0 0 0,0 0 0 0 0,0 0 0 0 0,0 0 0 0 0,1 0 0 0 0,0 1 0 0 0,1 0 0 0 0,0 0 0 0 0,1 0 0 0 0,-1 0 0 0 0,2 0 0 0 0,-1 1 0 0 0,1-1 0 0 0,1 0 0 0 0,0 1 0 0 0,0-1 0 0 0,1 1-1 0 0,0-1 1 0 0,0 0 0 0 0,1 0 0 0 0,0 0 0 0 0,1 1 0 0 0,0-2 0 0 0,1 1 0 0 0,-1 0 0 0 0,2-1 0 0 0,-1 0 0 0 0,1 0 0 0 0,0 0 0 0 0,6 6-30 0 0,-8-11 3 0 0,0 0 0 0 0,1 1-1 0 0,0-2 1 0 0,-1 1 0 0 0,1 0-1 0 0,0-1 1 0 0,0 1 0 0 0,0-1-1 0 0,1 0 1 0 0,-1-1 0 0 0,0 1-1 0 0,1-1 1 0 0,-1 0 0 0 0,1 0 0 0 0,0 0-1 0 0,-1 0 1 0 0,1-1 0 0 0,0 0-1 0 0,-1 0 1 0 0,1 0 0 0 0,0-1-1 0 0,-1 1 1 0 0,1-1 0 0 0,-1 0-1 0 0,1-1 1 0 0,-1 1 0 0 0,1-1-1 0 0,1-1-2 0 0,2 0 1 0 0,1-2-1 0 0,0 1 1 0 0,-1-1-1 0 0,0 0 1 0 0,0-1-1 0 0,-1 0 0 0 0,1 0 1 0 0,-1-1-1 0 0,0 0 1 0 0,-1 0-1 0 0,0 0 1 0 0,0-1-1 0 0,2-4 0 0 0,3-10-1 0 0,0 0 0 0 0,-1-1 1 0 0,-2 0-1 0 0,0 0 0 0 0,-1-1 0 0 0,-2 0 1 0 0,0-1-1 0 0,0-22 1 0 0,0-36 33 0 0,-3 0 0 0 0,-5-2-33 0 0,1-27 115 0 0,2-120 549 0 0,5 184-425 0 0,0 28 525 0 0,-5 23-729 0 0,1 66 470 0 0,-3-1 0 0 0,-3 1 0 0 0,-9 33-505 0 0,5-49 243 0 0,3-1 0 0 0,2 1 0 0 0,2 0 0 0 0,2 0 0 0 0,3 0 0 0 0,7 34-243 0 0,-9-77 106 0 0,1-1-1 0 0,1 1 1 0 0,0-1-1 0 0,0 0 0 0 0,1 0 1 0 0,0 0-1 0 0,0 0 0 0 0,1-1 1 0 0,0 0-1 0 0,1 0 1 0 0,5 7-106 0 0,-7-10 38 0 0,1-1 0 0 0,-1 1 1 0 0,1-1-1 0 0,0 0 1 0 0,0 0-1 0 0,0-1 1 0 0,0 0-1 0 0,1 0 1 0 0,-1 0-1 0 0,1 0 1 0 0,0-1-1 0 0,0 0 1 0 0,0 0-1 0 0,0 0 1 0 0,0-1-1 0 0,0 0 0 0 0,1 0 1 0 0,4-1-39 0 0,10 0-63 0 0,-12 1-117 0 0,0 0-1 0 0,0-1 0 0 0,1-1 0 0 0,-1 0 1 0 0,0 0-1 0 0,0 0 0 0 0,0-1 0 0 0,0-1 1 0 0,0 0-1 0 0,0 0 0 0 0,1-1 181 0 0,0 0-2352 0 0,6-4-5749 0 0,-12-3-7734 0 0,-4 11 13365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40.863"/>
    </inkml:context>
    <inkml:brush xml:id="br0">
      <inkml:brushProperty name="width" value="0.05" units="cm"/>
      <inkml:brushProperty name="height" value="0.05" units="cm"/>
      <inkml:brushProperty name="color" value="#E71224"/>
    </inkml:brush>
  </inkml:definitions>
  <inkml:trace contextRef="#ctx0" brushRef="#br0">114 58 112 0 0,'-98'-12'13323'0'0,"83"10"-4595"0"0,38-3-5658 0 0,36-4-2256 0 0,43-2-295 0 0,-14 1-1059 0 0,54 2 540 0 0,-140 8-836 0 0,-7 9-8576 0 0,-15-1 2116 0 0,3-1 3508 0 0,-2 2 1302 0 0,-1-2 642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41.219"/>
    </inkml:context>
    <inkml:brush xml:id="br0">
      <inkml:brushProperty name="width" value="0.05" units="cm"/>
      <inkml:brushProperty name="height" value="0.05" units="cm"/>
      <inkml:brushProperty name="color" value="#E71224"/>
    </inkml:brush>
  </inkml:definitions>
  <inkml:trace contextRef="#ctx0" brushRef="#br0">61 22 52 0 0,'-25'18'2616'0'0,"1"-2"1318"0"0,23-16-3473 0 0,0 1 0 0 0,0 0-1 0 0,0-1 1 0 0,0 1 0 0 0,1 0 0 0 0,-1 0-1 0 0,0 0 1 0 0,1 0 0 0 0,-1 0 0 0 0,0 0 0 0 0,1 0-1 0 0,-1 0 1 0 0,1 0 0 0 0,0 0 0 0 0,-1 0-1 0 0,1 0 1 0 0,0 0 0 0 0,-1 1-461 0 0,19 6 4585 0 0,26-1-2299 0 0,-43-7-2201 0 0,17 1 209 0 0,-1-2 1 0 0,1 0-1 0 0,0-1 1 0 0,0-1-1 0 0,0 0-294 0 0,23-4 188 0 0,230-41-1531 0 0,-210 35-3992 0 0,1 1-4868 0 0,-50 12 7060 0 0,-2 5 683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41.583"/>
    </inkml:context>
    <inkml:brush xml:id="br0">
      <inkml:brushProperty name="width" value="0.05" units="cm"/>
      <inkml:brushProperty name="height" value="0.05" units="cm"/>
      <inkml:brushProperty name="color" value="#E71224"/>
    </inkml:brush>
  </inkml:definitions>
  <inkml:trace contextRef="#ctx0" brushRef="#br0">122 216 504 0 0,'-47'-83'5714'0'0,"-15"-43"7620"0"0,62 126-13278 0 0,0 0 0 0 0,0 0 1 0 0,0 0-1 0 0,0-1 0 0 0,0 1 0 0 0,0 0 0 0 0,0 0 0 0 0,0-1 0 0 0,0 1 0 0 0,0 0 0 0 0,0 0 0 0 0,0-1 0 0 0,-1 1 0 0 0,1 0 0 0 0,0 0 0 0 0,0 0 0 0 0,0-1 0 0 0,0 1 0 0 0,0 0 0 0 0,0 0 0 0 0,-1 0 0 0 0,1 0 0 0 0,0-1 0 0 0,0 1 0 0 0,0 0 0 0 0,0 0 0 0 0,-1 0 0 0 0,1 0 0 0 0,0 0 0 0 0,0-1 0 0 0,0 1 0 0 0,-1 0 0 0 0,1 0 0 0 0,0 0 0 0 0,0 0 0 0 0,-1 0 0 0 0,1 0 0 0 0,0 0 0 0 0,0 0 0 0 0,-1 0 0 0 0,1 0 0 0 0,0 0 0 0 0,0 0 0 0 0,0 0 0 0 0,-1 0 0 0 0,1 0-56 0 0,-4 13 1185 0 0,3 23-334 0 0,1-35-762 0 0,3 87 1758 0 0,9 39-1847 0 0,-3-39 412 0 0,-3 41-412 0 0,-5-118 9 0 0,-1-11-46 0 0,1 1 0 0 0,-1 0-1 0 0,0 0 1 0 0,0 0 0 0 0,1 0 0 0 0,-1 0-1 0 0,0 0 1 0 0,0 0 0 0 0,0 0-1 0 0,0 0 1 0 0,0 0 0 0 0,0 0-1 0 0,0 0 1 0 0,0 0 0 0 0,-1 0 0 0 0,1 0-1 0 0,0 0 1 0 0,-1 0 0 0 0,1 0-1 0 0,0 0 1 0 0,-1 0 0 0 0,1 0 0 0 0,-1-1-1 0 0,0 1 1 0 0,1 0 0 0 0,-1 0-1 0 0,1-1 1 0 0,-1 1 0 0 0,0 0 0 0 0,0-1-1 0 0,1 1 1 0 0,-2 0 37 0 0,1-1-203 0 0,1 0 0 0 0,-1 0 0 0 0,1 0 0 0 0,-1 0 0 0 0,0 0 0 0 0,1-1 0 0 0,-1 1 0 0 0,1 0 0 0 0,-1 0 0 0 0,1-1 0 0 0,-1 1 0 0 0,1 0 0 0 0,-1-1 0 0 0,1 1 0 0 0,-1 0 0 0 0,1-1 0 0 0,-1 1 0 0 0,1-1 0 0 0,0 1 1 0 0,-1 0-1 0 0,1-1 0 0 0,0 1 0 0 0,-1-1 0 0 0,1 0 0 0 0,0 1 0 0 0,0-1 0 0 0,-1 1 0 0 0,1-1 0 0 0,0 1 0 0 0,0-1 0 0 0,0 1 0 0 0,0-1 0 0 0,0 0 0 0 0,0 1 0 0 0,0-1 0 0 0,0 1 0 0 0,0-1 0 0 0,0 0 0 0 0,0 1 0 0 0,0-1 0 0 0,0 1 0 0 0,0-1 203 0 0,8-31-8034 0 0,-5 20 4236 0 0,-1 0 1501 0 0,6 1 506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0:58.148"/>
    </inkml:context>
    <inkml:brush xml:id="br0">
      <inkml:brushProperty name="width" value="0.05" units="cm"/>
      <inkml:brushProperty name="height" value="0.05" units="cm"/>
      <inkml:brushProperty name="color" value="#E71224"/>
    </inkml:brush>
  </inkml:definitions>
  <inkml:trace contextRef="#ctx0" brushRef="#br0">63 60 708 0 0,'4'-29'14901'0'0,"10"9"-7831"0"0,-12 19-6891 0 0,1-1 1 0 0,0 1-1 0 0,-1 0 1 0 0,1 0-1 0 0,0 0 1 0 0,0 0-1 0 0,0 0 1 0 0,0 1-1 0 0,-1-1 1 0 0,1 1-1 0 0,0 0 1 0 0,0 0-1 0 0,0 0 1 0 0,0 0-1 0 0,0 0 1 0 0,0 1-1 0 0,2 0-179 0 0,0-1 32 0 0,1 2 0 0 0,0-1 0 0 0,0 1-1 0 0,-1 0 1 0 0,1 0 0 0 0,-1 0-1 0 0,1 1 1 0 0,-1 0 0 0 0,0 0 0 0 0,0 0-1 0 0,0 1 1 0 0,-1-1 0 0 0,1 1-1 0 0,-1 0 1 0 0,0 1 0 0 0,0-1 0 0 0,0 1-1 0 0,0-1 1 0 0,-1 1 0 0 0,0 1-1 0 0,0-1 1 0 0,-1 0 0 0 0,1 1 0 0 0,-1-1-1 0 0,0 1 1 0 0,0-1 0 0 0,-1 1-1 0 0,0 0 1 0 0,0 0 0 0 0,0 6-32 0 0,0-5 11 0 0,-1 0 0 0 0,0 0 0 0 0,0 1 0 0 0,-1-1-1 0 0,1 0 1 0 0,-2 0 0 0 0,1 1 0 0 0,-1-1 0 0 0,0 0 0 0 0,-1-1 0 0 0,1 1 0 0 0,-1 0 0 0 0,-1-1 0 0 0,1 1-1 0 0,-1-1 1 0 0,0 0 0 0 0,-1 0 0 0 0,1-1 0 0 0,-1 1 0 0 0,0-1 0 0 0,0 0 0 0 0,-1 0 0 0 0,0-1 0 0 0,0 0-1 0 0,0 1-10 0 0,-1-1 11 0 0,0-1 0 0 0,-1 1 0 0 0,1-1-1 0 0,-1 0 1 0 0,1-1 0 0 0,-1 0-1 0 0,0 0 1 0 0,0-1 0 0 0,0 0-1 0 0,0 0 1 0 0,-8-1-11 0 0,13 0 1 0 0,-1 0-1 0 0,1-1 1 0 0,0 0 0 0 0,0 1 0 0 0,0-1-1 0 0,0-1 1 0 0,-1 1 0 0 0,2 0 0 0 0,-1-1-1 0 0,0 1 1 0 0,0-1 0 0 0,0 0 0 0 0,1 0-1 0 0,-1 0 1 0 0,1 0 0 0 0,-1-1 0 0 0,1 1-1 0 0,0-1 1 0 0,0 1 0 0 0,0-1 0 0 0,0 0-1 0 0,1 0 1 0 0,-1 1 0 0 0,1-1 0 0 0,0-1-1 0 0,-1 1 1 0 0,1 0 0 0 0,1 0 0 0 0,-1 0-1 0 0,0-3 0 0 0,-1-4-214 0 0,1 1-1 0 0,1 0 1 0 0,0-1 0 0 0,0 1-1 0 0,1 0 1 0 0,0-1-1 0 0,0 1 1 0 0,1 0-1 0 0,0 0 1 0 0,1 0-1 0 0,0 0 1 0 0,2-3 214 0 0,-1 2-1353 0 0,1 0 1 0 0,0 0 0 0 0,1 0-1 0 0,5-6 1353 0 0,-7 10-1466 0 0,1 0 0 0 0,0 0 0 0 0,1 1 0 0 0,-1 0 0 0 0,1 0 0 0 0,4-3 1466 0 0,34-16-7009 0 0,-15 17 4603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41.990"/>
    </inkml:context>
    <inkml:brush xml:id="br0">
      <inkml:brushProperty name="width" value="0.05" units="cm"/>
      <inkml:brushProperty name="height" value="0.05" units="cm"/>
      <inkml:brushProperty name="color" value="#E71224"/>
    </inkml:brush>
  </inkml:definitions>
  <inkml:trace contextRef="#ctx0" brushRef="#br0">0 397 956 0 0,'1'-3'587'0'0,"-1"0"-1"0"0,0-1 1 0 0,1 1 0 0 0,-1 0 0 0 0,1-1-1 0 0,0 1 1 0 0,0 0 0 0 0,0 0-1 0 0,1 0 1 0 0,-1 0 0 0 0,1 0-1 0 0,0 0 1 0 0,-1 0 0 0 0,1 0-1 0 0,1 1 1 0 0,-1-1 0 0 0,0 1-1 0 0,1 0 1 0 0,-1-1 0 0 0,2 0-587 0 0,21-4 1061 0 0,0 0 0 0 0,0 2 1 0 0,0 1-1 0 0,0 1 0 0 0,3 1-1061 0 0,40-5 238 0 0,-62 6-241 0 0,0 1-1 0 0,-1-1 1 0 0,1 0 0 0 0,-1 0 0 0 0,1-1 0 0 0,-1 0 0 0 0,1 0-1 0 0,-1 0 1 0 0,0 0 0 0 0,0-1 0 0 0,0 0 0 0 0,0 0 0 0 0,-1 0-1 0 0,1-1 1 0 0,-1 0 0 0 0,0 0 0 0 0,0 0 0 0 0,0 0 0 0 0,1-1 3 0 0,-16-51-56 0 0,-19-24 339 0 0,25 66 407 0 0,0 1-1 0 0,-1-1 0 0 0,0 1 1 0 0,-1 0-1 0 0,-1 1 1 0 0,0 0-1 0 0,-4-5-689 0 0,12 17 23 0 0,0 0 0 0 0,0-1 0 0 0,0 1 0 0 0,0 0-1 0 0,-1 0 1 0 0,1 0 0 0 0,0-1 0 0 0,0 1 0 0 0,0 0 0 0 0,0 0-1 0 0,0 0 1 0 0,0-1 0 0 0,-1 1 0 0 0,1 0 0 0 0,0 0-1 0 0,0 0 1 0 0,0 0 0 0 0,0 0 0 0 0,-1 0 0 0 0,1-1-1 0 0,0 1 1 0 0,0 0 0 0 0,0 0 0 0 0,-1 0 0 0 0,1 0-1 0 0,0 0 1 0 0,0 0 0 0 0,-1 0 0 0 0,1 0 0 0 0,0 0-1 0 0,0 0 1 0 0,0 0 0 0 0,-1 0 0 0 0,1 0 0 0 0,0 0-1 0 0,0 0 1 0 0,0 0 0 0 0,-1 0 0 0 0,1 0 0 0 0,0 0-1 0 0,0 0 1 0 0,-1 0 0 0 0,1 1 0 0 0,0-1 0 0 0,0 0-23 0 0,-1 12 656 0 0,6 20 2 0 0,-5-31-634 0 0,15 67 698 0 0,43 176 164 0 0,-9-29-755 0 0,-47-168-182 0 0,-3-33-249 0 0,-2-10 345 0 0,-9-2-6015 0 0,8-3-655 0 0,13-4 2268 0 0,3-4-2353 0 0,-3 8 4351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42.425"/>
    </inkml:context>
    <inkml:brush xml:id="br0">
      <inkml:brushProperty name="width" value="0.05" units="cm"/>
      <inkml:brushProperty name="height" value="0.05" units="cm"/>
      <inkml:brushProperty name="color" value="#E71224"/>
    </inkml:brush>
  </inkml:definitions>
  <inkml:trace contextRef="#ctx0" brushRef="#br0">111 256 948 0 0,'-8'-1'1743'0'0,"0"1"0"0"0,1-2 0 0 0,-1 1 0 0 0,1-1 1 0 0,-1 0-1 0 0,1 0 0 0 0,-1-1 0 0 0,1 0 0 0 0,0-1-1743 0 0,5 4 219 0 0,0-1 1 0 0,0 0-1 0 0,0 0 0 0 0,0 0 1 0 0,0-1-1 0 0,0 1 0 0 0,0 0 1 0 0,1-1-1 0 0,-1 1 1 0 0,0-1-1 0 0,1 1 0 0 0,-1-1 1 0 0,1 0-1 0 0,-1 0 0 0 0,1 0 1 0 0,0 0-1 0 0,0 0 0 0 0,0 0 1 0 0,0 0-1 0 0,0 0 1 0 0,1 0-1 0 0,-1 0 0 0 0,1-1 1 0 0,-1 1-1 0 0,1 0 0 0 0,0 0 1 0 0,-1-1-1 0 0,1 1 0 0 0,0 0 1 0 0,1 0-1 0 0,-1-1 1 0 0,0 0-220 0 0,4-7 99 0 0,0-1 1 0 0,1 1-1 0 0,0 0 1 0 0,1 0-1 0 0,0 0 1 0 0,0 1 0 0 0,1 0-1 0 0,0 0 1 0 0,1 1-1 0 0,-1-1 1 0 0,2 2 0 0 0,-1-1-1 0 0,1 1 1 0 0,0 1-1 0 0,1-1 1 0 0,4-1-100 0 0,-6 4-3 0 0,-1 0 0 0 0,1 1-1 0 0,-1-1 1 0 0,1 2 0 0 0,0-1 0 0 0,0 1 0 0 0,0 0-1 0 0,1 1 1 0 0,-1 0 0 0 0,0 0 0 0 0,0 1 0 0 0,1 0 0 0 0,-1 0-1 0 0,0 1 1 0 0,1 0 0 0 0,-1 0 0 0 0,0 1 0 0 0,0 0 0 0 0,0 1-1 0 0,0 0 1 0 0,-1 0 0 0 0,5 3 3 0 0,-7-4 0 0 0,0 1 0 0 0,-1 0 0 0 0,1 0-1 0 0,-1 0 1 0 0,0 1 0 0 0,0-1 0 0 0,0 1 0 0 0,0 0 0 0 0,0 0 0 0 0,-1 1-1 0 0,0-1 1 0 0,0 1 0 0 0,0-1 0 0 0,0 1 0 0 0,-1 0 0 0 0,0 0 0 0 0,0 0-1 0 0,0 1 1 0 0,-1-1 0 0 0,0 0 0 0 0,0 1 0 0 0,0-1 0 0 0,0 0 0 0 0,-1 1-1 0 0,0-1 1 0 0,0 1 0 0 0,-1-1 0 0 0,1 1 0 0 0,-1-1 0 0 0,0 1 0 0 0,-1-1-1 0 0,1 0 1 0 0,-2 1 0 0 0,2-3 2 0 0,-1 0 0 0 0,0-1-1 0 0,0 1 1 0 0,0-1 0 0 0,0 1 0 0 0,0-1-1 0 0,-1 0 1 0 0,1 0 0 0 0,-1 0-1 0 0,1 0 1 0 0,-1 0 0 0 0,-2 0-2 0 0,-44 24 47 0 0,25-14-15 0 0,19-9 11 0 0,0 0 1 0 0,-1 0-1 0 0,2 1 0 0 0,-1-1 0 0 0,0 1 0 0 0,1 0 0 0 0,0 1 0 0 0,0-1 0 0 0,0 1 0 0 0,0-1 1 0 0,1 1-1 0 0,0 0 0 0 0,0 0 0 0 0,0 1 0 0 0,0-1 0 0 0,1 1 0 0 0,0-1 0 0 0,0 1 0 0 0,1 0 0 0 0,0 0 1 0 0,0 0-1 0 0,0-1 0 0 0,0 1 0 0 0,1 0 0 0 0,0 0 0 0 0,0 0 0 0 0,1 0 0 0 0,0 0 0 0 0,0 0 1 0 0,0 0-1 0 0,1 0 0 0 0,-1-1 0 0 0,2 1 0 0 0,-1-1 0 0 0,3 6-43 0 0,-2-6 45 0 0,0-1 0 0 0,1 0 0 0 0,-1 1 0 0 0,1-1 0 0 0,0 0 0 0 0,0-1 0 0 0,0 1 0 0 0,1-1 0 0 0,-1 0 0 0 0,1 0 0 0 0,0 0 0 0 0,0-1 0 0 0,0 1 0 0 0,0-1 0 0 0,0 0 0 0 0,1-1 0 0 0,-1 1-1 0 0,0-1 1 0 0,1 0 0 0 0,-1-1 0 0 0,1 1 0 0 0,0-1 0 0 0,-1 0 0 0 0,1-1 0 0 0,-1 1 0 0 0,3-1-45 0 0,4-1-369 0 0,0 0 0 0 0,0-1 0 0 0,-1 0 0 0 0,1 0 0 0 0,6-5 369 0 0,-5 3-2417 0 0,-1-1-1 0 0,0-1 0 0 0,-1 0 1 0 0,8-5 2417 0 0,29-17-14441 0 0,-38 24 12589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02.791"/>
    </inkml:context>
    <inkml:brush xml:id="br0">
      <inkml:brushProperty name="width" value="0.05" units="cm"/>
      <inkml:brushProperty name="height" value="0.05" units="cm"/>
      <inkml:brushProperty name="color" value="#E71224"/>
    </inkml:brush>
  </inkml:definitions>
  <inkml:trace contextRef="#ctx0" brushRef="#br0">408 144 148 0 0,'1'-1'598'0'0,"1"1"0"0"0,-1-1 1 0 0,1 1-1 0 0,-1-1 0 0 0,0 0 0 0 0,1 0 1 0 0,-1 1-1 0 0,0-1 0 0 0,0 0 0 0 0,0 0 1 0 0,1 0-1 0 0,-1 0 0 0 0,0 0 0 0 0,0-1 1 0 0,-1 1-1 0 0,1 0 0 0 0,0 0 0 0 0,0-1 1 0 0,-1 1-1 0 0,1 0 0 0 0,0-1 0 0 0,-1 1 0 0 0,1-1 1 0 0,-1 1-1 0 0,0 0 0 0 0,1-1 0 0 0,-1 1 1 0 0,0-1-1 0 0,0 1 0 0 0,0-1-598 0 0,-4-15 2989 0 0,-5 1-1187 0 0,-4-7-704 0 0,6 17-814 0 0,-1 1 1 0 0,0-1-1 0 0,0 1 1 0 0,-1 0-1 0 0,0 1 1 0 0,1 0-1 0 0,-1 1 1 0 0,0-1-1 0 0,-1 2 1 0 0,1-1 0 0 0,-1 1-1 0 0,1 1 1 0 0,-1 0-1 0 0,1 0 1 0 0,-1 1-1 0 0,-6 0-284 0 0,6 1 90 0 0,0 0-1 0 0,0 1 0 0 0,0 0 0 0 0,1 1 1 0 0,-1 0-1 0 0,0 0 0 0 0,1 1 0 0 0,0 0 1 0 0,0 1-1 0 0,0 0 0 0 0,0 0 1 0 0,1 1-1 0 0,0 0 0 0 0,0 0 0 0 0,1 1 1 0 0,0 0-1 0 0,0 1 0 0 0,0-1 0 0 0,1 1 1 0 0,0 1-1 0 0,1-1 0 0 0,0 1 0 0 0,-4 9-89 0 0,-9 16 111 0 0,13-26-87 0 0,0 0 0 0 0,1 1-1 0 0,1-1 1 0 0,-1 1-1 0 0,1 0 1 0 0,1-1-1 0 0,-2 6-23 0 0,2 2 29 0 0,1 0-1 0 0,0 0 0 0 0,0 0 0 0 0,2 1 1 0 0,0-1-1 0 0,1 0 0 0 0,0 0 0 0 0,3 7-28 0 0,-1-13 17 0 0,-1 1 0 0 0,2-1 0 0 0,-1 0-1 0 0,1 0 1 0 0,1-1 0 0 0,0 0-1 0 0,0 0 1 0 0,0 0 0 0 0,1-1-1 0 0,1 0 1 0 0,-1 0 0 0 0,10 7-17 0 0,-10-10 17 0 0,1 0 1 0 0,0 0 0 0 0,0 0-1 0 0,0-1 1 0 0,0 0-1 0 0,1-1 1 0 0,-1 0 0 0 0,1 0-1 0 0,0-1 1 0 0,0 0 0 0 0,0-1-1 0 0,0 0 1 0 0,0 0 0 0 0,1-1-1 0 0,-1 0 1 0 0,0 0 0 0 0,8-2-18 0 0,17-4 25 0 0,-1-1 0 0 0,0-1 0 0 0,0-2 0 0 0,1-2-25 0 0,-22 8-1 0 0,69-41-122 0 0,-80 45 51 0 0,1-1-1 0 0,-1 0 0 0 0,1 0 0 0 0,-1 0 1 0 0,1 0-1 0 0,-1 0 0 0 0,0 0 1 0 0,1 0-1 0 0,-1 0 0 0 0,0-1 0 0 0,0 1 1 0 0,0-1-1 0 0,0 1 0 0 0,0 0 1 0 0,1-2 72 0 0,5-17-4969 0 0,-4 2-3389 0 0,-2 0-5015 0 0,-1 14 10871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03.409"/>
    </inkml:context>
    <inkml:brush xml:id="br0">
      <inkml:brushProperty name="width" value="0.05" units="cm"/>
      <inkml:brushProperty name="height" value="0.05" units="cm"/>
      <inkml:brushProperty name="color" value="#E71224"/>
    </inkml:brush>
  </inkml:definitions>
  <inkml:trace contextRef="#ctx0" brushRef="#br0">256 174 1072 0 0,'0'-1'180'0'0,"0"-5"1010"0"0,0-1-1 0 0,0 1 0 0 0,0 0 0 0 0,-1 0 1 0 0,0 0-1 0 0,0-1 0 0 0,-1 1 0 0 0,-1-5-1189 0 0,-3-9 3834 0 0,6 18-3590 0 0,-1 0 0 0 0,1 1 0 0 0,0-1 0 0 0,0 0 0 0 0,-1 1 0 0 0,1-1 0 0 0,-1 0 0 0 0,1 1 1 0 0,-1-1-1 0 0,0 1 0 0 0,0-1 0 0 0,0 1 0 0 0,0 0 0 0 0,0-1 0 0 0,0 1 0 0 0,0 0 0 0 0,0 0 0 0 0,0-1 0 0 0,-1 1 0 0 0,1 0 0 0 0,0 0 0 0 0,-1 0 0 0 0,1 1 0 0 0,-1-1 0 0 0,1 0 0 0 0,-1 0 0 0 0,1 1-244 0 0,-4-1 220 0 0,1 0 1 0 0,-1 0-1 0 0,0 0 1 0 0,1 1-1 0 0,-1 0 1 0 0,0 0-1 0 0,1 0 1 0 0,-1 0-1 0 0,0 1 1 0 0,1 0-1 0 0,-1 0 1 0 0,1 0-1 0 0,-1 1 1 0 0,1-1-1 0 0,0 1 1 0 0,-1 0-1 0 0,-3 3-220 0 0,1 0 150 0 0,-1 0 0 0 0,1 1 0 0 0,0 0-1 0 0,0 0 1 0 0,1 1 0 0 0,-1 0 0 0 0,2 0 0 0 0,-1 1-1 0 0,-1 2-149 0 0,-1 4 40 0 0,0-1 0 0 0,1 1 0 0 0,0 1 0 0 0,1 0 0 0 0,1-1 0 0 0,0 2 0 0 0,1-1 0 0 0,0 0 0 0 0,2 1 0 0 0,0 0-1 0 0,0 1-39 0 0,2 11 20 0 0,-1-21-14 0 0,0 1-1 0 0,1-1 0 0 0,0 1 0 0 0,0-1 1 0 0,1 1-1 0 0,0-1 0 0 0,0 1 0 0 0,1-1 1 0 0,0 0-1 0 0,0 0 0 0 0,1 0 0 0 0,0 0 1 0 0,0 0-1 0 0,2 2-5 0 0,8 13 19 0 0,-12-19-17 0 0,0-1 1 0 0,0 1-1 0 0,0-1 0 0 0,1 0 0 0 0,-1 1 1 0 0,1-1-1 0 0,-1 0 0 0 0,1 0 0 0 0,0 0 1 0 0,0 0-1 0 0,0 0 0 0 0,0-1 0 0 0,0 1 0 0 0,0 0 1 0 0,1-1-1 0 0,-1 0 0 0 0,1 1 0 0 0,-1-1 1 0 0,1 0-1 0 0,-1 0 0 0 0,1-1 0 0 0,1 1-2 0 0,8 2 4 0 0,0-1-1 0 0,0 0 0 0 0,1-1 0 0 0,-1-1 0 0 0,1 0 0 0 0,-1 0 0 0 0,0-1 0 0 0,1-1-3 0 0,-9 1 2 0 0,31-6 11 0 0,-1-2 1 0 0,24-10-14 0 0,-48 14 16 0 0,1 0 0 0 0,-1 0 0 0 0,0-1 0 0 0,0 0 0 0 0,0-1 0 0 0,-1 0 0 0 0,0 0 0 0 0,0-1 0 0 0,6-8-16 0 0,-12 12 24 0 0,-1 0 0 0 0,1 0 0 0 0,-1 0 0 0 0,0 0 0 0 0,0 0 0 0 0,0-1 0 0 0,-1 1 0 0 0,1-1 0 0 0,-1 1 0 0 0,0-1 0 0 0,-1 0 0 0 0,1 1 0 0 0,-1-2-24 0 0,0-70 451 0 0,-2 38-201 0 0,2 24-181 0 0,-1 1-1 0 0,-1 0 1 0 0,0 0-1 0 0,0-1 1 0 0,-1 1 0 0 0,-1 1-1 0 0,0-1 1 0 0,-2-2-69 0 0,3 8 13 0 0,-1-1 1 0 0,0 1 0 0 0,0 0 0 0 0,0 0 0 0 0,-1 1 0 0 0,0-1 0 0 0,0 1 0 0 0,-1 0-1 0 0,0 0 1 0 0,0 1 0 0 0,0 0 0 0 0,0 0 0 0 0,-7-4-14 0 0,3 5-279 0 0,1 0 0 0 0,-1 0 0 0 0,0 1 0 0 0,0 0 0 0 0,-1 0 0 0 0,1 1-1 0 0,-1 1 1 0 0,1 0 0 0 0,-2 0 279 0 0,-43 6-7397 0 0,50-4 5747 0 0,1 0 1 0 0,0 1-1 0 0,-1-1 1 0 0,1 1-1 0 0,0 0 1 0 0,0 0-1 0 0,0 0 1 0 0,0 1-1 0 0,-2 1 1650 0 0,-4 3-2771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04.240"/>
    </inkml:context>
    <inkml:brush xml:id="br0">
      <inkml:brushProperty name="width" value="0.05" units="cm"/>
      <inkml:brushProperty name="height" value="0.05" units="cm"/>
      <inkml:brushProperty name="color" value="#E71224"/>
    </inkml:brush>
  </inkml:definitions>
  <inkml:trace contextRef="#ctx0" brushRef="#br0">62 174 964 0 0,'-2'22'6089'0'0,"-15"7"3422"0"0,17-29-9264 0 0,-1 0 0 0 0,1 0 0 0 0,0 1 0 0 0,-1-1 1 0 0,1 0-1 0 0,0 0 0 0 0,-1 0 0 0 0,1 1 0 0 0,-1-1 1 0 0,1 0-1 0 0,0 0 0 0 0,-1 0 0 0 0,1 0 0 0 0,-1 0 1 0 0,1 0-1 0 0,-1 0 0 0 0,1 0 0 0 0,0 0 0 0 0,-1 0 1 0 0,1 0-1 0 0,-1 0 0 0 0,1 0 0 0 0,-1 0 1 0 0,1 0-1 0 0,0 0 0 0 0,-1-1 0 0 0,1 1 0 0 0,0 0 1 0 0,-1 0-1 0 0,1 0 0 0 0,-1-1 0 0 0,1 1 0 0 0,0 0 1 0 0,-1-1-1 0 0,1 1 0 0 0,0 0-247 0 0,-4-19 2329 0 0,12-29-1794 0 0,-4 37-453 0 0,0-1-1 0 0,1 1 1 0 0,0 0 0 0 0,1 0 0 0 0,1 1 0 0 0,-1 0 0 0 0,1 0 0 0 0,1 0 0 0 0,0 1 0 0 0,1 0 0 0 0,-1 1 0 0 0,1 0-1 0 0,1 0 1 0 0,2-1-82 0 0,-9 8 2 0 0,1-1-1 0 0,0 1 0 0 0,-1-1 0 0 0,1 1 0 0 0,0 1 1 0 0,0-1-1 0 0,0 0 0 0 0,0 1 0 0 0,0 0 1 0 0,0 0-1 0 0,-1 0 0 0 0,1 0 0 0 0,0 1 1 0 0,0-1-1 0 0,0 1 0 0 0,0 0 0 0 0,0 0 0 0 0,-1 0 1 0 0,1 1-1 0 0,0 0 0 0 0,-1-1 0 0 0,1 1 1 0 0,-1 0-1 0 0,0 1 0 0 0,0-1 0 0 0,0 0 0 0 0,1 2-1 0 0,0-1 2 0 0,0 1 0 0 0,1 0 0 0 0,-2 0 0 0 0,1 0 0 0 0,0 0-1 0 0,-1 1 1 0 0,0 0 0 0 0,0 0 0 0 0,0-1 0 0 0,-1 2 0 0 0,1-1-1 0 0,-1 0 1 0 0,-1 0 0 0 0,1 1 0 0 0,-1-1 0 0 0,0 1 0 0 0,0-1-1 0 0,0 1-1 0 0,-1 0 9 0 0,0 0-1 0 0,-1 0 0 0 0,0 0 0 0 0,0 0 0 0 0,0-1 0 0 0,-1 1 0 0 0,1 0 1 0 0,-1-1-1 0 0,-1 1 0 0 0,1-1 0 0 0,-1 0 0 0 0,0 0 0 0 0,0 0 0 0 0,-1 0 1 0 0,1 0-1 0 0,-1-1 0 0 0,0 0 0 0 0,0 1 0 0 0,-3 0-8 0 0,5-3 3 0 0,-1 2 28 0 0,0-1 0 0 0,0-1 1 0 0,-1 1-1 0 0,1 0 0 0 0,-1-1 0 0 0,0 0 0 0 0,0 0 0 0 0,0 0 0 0 0,0 0 0 0 0,0-1 0 0 0,0 1 0 0 0,-1-1 0 0 0,1 0 0 0 0,0-1 0 0 0,-1 1 0 0 0,1-1 0 0 0,0 0 0 0 0,-1 0 0 0 0,1 0 0 0 0,-1 0 0 0 0,1-1 0 0 0,0 1 0 0 0,-3-2-31 0 0,7 1 16 0 0,0 1-1 0 0,0-1 0 0 0,0 1 0 0 0,1 0 0 0 0,-1-1 0 0 0,0 1 0 0 0,0-1 0 0 0,0 1 1 0 0,1-1-1 0 0,-1 1 0 0 0,0-1 0 0 0,0 1 0 0 0,1 0 0 0 0,-1-1 0 0 0,0 1 0 0 0,1 0 1 0 0,-1-1-1 0 0,1 1 0 0 0,-1 0 0 0 0,0-1 0 0 0,1 1 0 0 0,-1 0 0 0 0,1 0 0 0 0,-1-1 0 0 0,1 1 1 0 0,-1 0-1 0 0,1 0 0 0 0,-1 0 0 0 0,1 0 0 0 0,-1 0 0 0 0,1 0 0 0 0,-1 0 0 0 0,1 0 1 0 0,-1 0-1 0 0,1 0-15 0 0,25-5 230 0 0,-19 7-226 0 0,1 0-1 0 0,-1 0 1 0 0,1 1 0 0 0,-1 0 0 0 0,0 1 0 0 0,0 0-1 0 0,0 0 1 0 0,-1 0 0 0 0,1 1 0 0 0,-1-1-1 0 0,0 2 1 0 0,-1-1 0 0 0,1 1 0 0 0,-1 0 0 0 0,0 0-1 0 0,0 0 1 0 0,-1 1 0 0 0,0-1 0 0 0,0 1-1 0 0,-1 0 1 0 0,1 0 0 0 0,-2 1 0 0 0,1-1 0 0 0,-1 1-1 0 0,0-1 1 0 0,0 1 0 0 0,-1 0 0 0 0,0 0-1 0 0,-1-1 1 0 0,0 7-4 0 0,0-7 3 0 0,-1-1 1 0 0,0 1-1 0 0,-1 0 0 0 0,1-1 0 0 0,-1 1 0 0 0,-1-1 0 0 0,1 1 1 0 0,-1-1-1 0 0,0 0 0 0 0,-1 0 0 0 0,1 0 0 0 0,-1-1 1 0 0,0 1-1 0 0,-1-1 0 0 0,1 0 0 0 0,-1 0 0 0 0,0 0 1 0 0,0-1-1 0 0,-1 0 0 0 0,1 0 0 0 0,-1 0 0 0 0,0 0 0 0 0,0-1 1 0 0,0 0-1 0 0,0-1 0 0 0,-1 1 0 0 0,1-1 0 0 0,-1 0 1 0 0,0-1-1 0 0,1 0 0 0 0,-6 1-3 0 0,3-1 8 0 0,-1-1 0 0 0,1 1 0 0 0,-1-1-1 0 0,1-1 1 0 0,-1 0 0 0 0,1 0 0 0 0,-1-1 0 0 0,1-1 0 0 0,-2 0-8 0 0,7 2-56 0 0,0-1-1 0 0,0 0 1 0 0,0 0 0 0 0,0 0 0 0 0,0 0 0 0 0,0-1-1 0 0,1 1 1 0 0,-1-1 0 0 0,1 0 0 0 0,0 0-1 0 0,-1 0 1 0 0,1-1 0 0 0,1 1 0 0 0,-1-1 0 0 0,1 0-1 0 0,-1 0 1 0 0,1 0 0 0 0,0 0 0 0 0,0 0-1 0 0,0 0 57 0 0,-3-11-1058 0 0,-5-15-5417 0 0,7-5-6564 0 0,3 30 9802 0 0,0 4-853 0 0,0 6 2008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10.715"/>
    </inkml:context>
    <inkml:brush xml:id="br0">
      <inkml:brushProperty name="width" value="0.05" units="cm"/>
      <inkml:brushProperty name="height" value="0.05" units="cm"/>
      <inkml:brushProperty name="color" value="#E71224"/>
    </inkml:brush>
  </inkml:definitions>
  <inkml:trace contextRef="#ctx0" brushRef="#br0">102 219 784 0 0,'0'0'1098'0'0,"0"0"80"0"0,0 0-70 0 0,-38 23 9405 0 0,37-23-10355 0 0,0-1-1 0 0,0 1 0 0 0,-1 0 0 0 0,1-1 0 0 0,0 1 0 0 0,1-1 1 0 0,-1 1-1 0 0,0-1 0 0 0,0 0 0 0 0,0 1 0 0 0,0-1 1 0 0,0 0-1 0 0,1 0 0 0 0,-1 0 0 0 0,0 1 0 0 0,0-1 1 0 0,1 0-1 0 0,-1 0 0 0 0,1 0 0 0 0,-1 0 0 0 0,1 0 1 0 0,-1 0-1 0 0,1 0 0 0 0,0 0 0 0 0,0-1 0 0 0,-1 1 0 0 0,1 0 1 0 0,0 0-158 0 0,-1-2 167 0 0,1 1 0 0 0,-1-1 0 0 0,1 0 1 0 0,0 0-1 0 0,-1 0 0 0 0,1 0 0 0 0,1 0 0 0 0,-1 0 1 0 0,0 0-1 0 0,1 0 0 0 0,-1 0-167 0 0,6-15 497 0 0,-6 14-425 0 0,0 1 1 0 0,1 0-1 0 0,0-1 0 0 0,0 1 0 0 0,0 0 1 0 0,0 0-1 0 0,0-1 0 0 0,0 1 0 0 0,1 0 1 0 0,0 0-1 0 0,-1 1 0 0 0,1-1 1 0 0,0 0-1 0 0,1 0 0 0 0,-1 1 0 0 0,0 0 1 0 0,1-1-1 0 0,-1 1 0 0 0,3-2-72 0 0,-4 4 8 0 0,0 0 0 0 0,0 0 0 0 0,0 0 0 0 0,0 0 0 0 0,0-1 0 0 0,0 1 0 0 0,0 0 0 0 0,-1 1 0 0 0,1-1 0 0 0,0 0 0 0 0,0 0 0 0 0,0 0 0 0 0,0 0 0 0 0,0 1 1 0 0,0-1-1 0 0,0 0 0 0 0,-1 1 0 0 0,1-1 0 0 0,0 1 0 0 0,0-1 0 0 0,0 1 0 0 0,-1-1 0 0 0,1 1 0 0 0,0 0 0 0 0,-1-1 0 0 0,1 1 0 0 0,-1 0 0 0 0,1-1 0 0 0,0 1 0 0 0,-1 0 0 0 0,0 0 0 0 0,1 0 0 0 0,-1 0 0 0 0,1-1 0 0 0,-1 1 0 0 0,0 0 0 0 0,0 0 0 0 0,1 0 0 0 0,-1 0 0 0 0,0 0 0 0 0,0 0 0 0 0,0 0 0 0 0,0 0 0 0 0,0-1 0 0 0,0 1 0 0 0,0 0 0 0 0,-1 1-8 0 0,1 1 47 0 0,0 0 0 0 0,0-1-1 0 0,0 1 1 0 0,-1 0-1 0 0,1 0 1 0 0,-1 0 0 0 0,0-1-1 0 0,0 1 1 0 0,0 0-1 0 0,0-1 1 0 0,0 1-1 0 0,-1-1 1 0 0,1 1 0 0 0,-1-1-1 0 0,1 0 1 0 0,-3 2-47 0 0,-32 23 767 0 0,35-26-738 0 0,0-1-1 0 0,0 1 0 0 0,-1 0 1 0 0,1-1-1 0 0,0 1 1 0 0,0 0-1 0 0,0-1 0 0 0,0 1 1 0 0,-1-1-1 0 0,1 0 1 0 0,0 1-1 0 0,0-1 0 0 0,-1 0 1 0 0,1 0-1 0 0,0 0 0 0 0,-1 0 1 0 0,1 0-1 0 0,0 0 1 0 0,-1 0-1 0 0,1 0 0 0 0,0 0 1 0 0,0-1-1 0 0,-1 1 0 0 0,1-1 1 0 0,0 1-1 0 0,0-1 1 0 0,0 1-1 0 0,-1-1-28 0 0,2 0 7 0 0,-2 0 21 0 0,0 0-1 0 0,1-1 1 0 0,-1 1 0 0 0,1-1-1 0 0,-1 0 1 0 0,1 0-1 0 0,0 1 1 0 0,0-1 0 0 0,0 0-1 0 0,0 0 1 0 0,0 0 0 0 0,0 0-1 0 0,0 0 1 0 0,1 0 0 0 0,-1-1-1 0 0,1 1 1 0 0,0 0 0 0 0,-1 0-1 0 0,1 0 1 0 0,0 0 0 0 0,0-1-1 0 0,0 1 1 0 0,1 0-1 0 0,-1 0 1 0 0,0 0 0 0 0,1 0-1 0 0,0-2-27 0 0,1-2 20 0 0,0-1-1 0 0,1 1 0 0 0,0 0 0 0 0,0 0 0 0 0,0 0 1 0 0,1 0-1 0 0,0 1 0 0 0,0-1 0 0 0,1 1 0 0 0,1-2-19 0 0,-4 6 2 0 0,-1-1 0 0 0,1 1 0 0 0,-1-1 0 0 0,1 1 0 0 0,0 0 0 0 0,0 0 0 0 0,-1 0 0 0 0,1 0 0 0 0,0 0 0 0 0,0 0 0 0 0,0 1-1 0 0,0-1 1 0 0,0 0 0 0 0,0 1 0 0 0,1 0 0 0 0,-1-1 0 0 0,0 1 0 0 0,0 0 0 0 0,0 0 0 0 0,0 0 0 0 0,0 1 0 0 0,0-1 0 0 0,0 0 0 0 0,0 1 0 0 0,0-1-1 0 0,0 1 1 0 0,0 0 0 0 0,0 0 0 0 0,0 0 0 0 0,0 0 0 0 0,0 0 0 0 0,0 0 0 0 0,-1 0 0 0 0,1 0 0 0 0,0 1 0 0 0,0 0-2 0 0,0 0 16 0 0,-1 1 0 0 0,1-1 0 0 0,0 1 1 0 0,-1 0-1 0 0,1 0 0 0 0,-1 0 0 0 0,0 0 0 0 0,0 0 1 0 0,0 0-1 0 0,0 0 0 0 0,0 0 0 0 0,-1 0 0 0 0,1 0 0 0 0,-1 1 1 0 0,0-1-1 0 0,0 0 0 0 0,0 0 0 0 0,-1 0 0 0 0,1 1 1 0 0,-1-1-1 0 0,0 0 0 0 0,0 0 0 0 0,0 0 0 0 0,0 0 1 0 0,0 0-1 0 0,0 0 0 0 0,-1 0 0 0 0,0-1 0 0 0,1 1 1 0 0,-1 0-1 0 0,0-1-16 0 0,0 0 11 0 0,1-1-1 0 0,0 0 1 0 0,-1 0 0 0 0,1 0 0 0 0,-1 0-1 0 0,1 0 1 0 0,-1-1 0 0 0,0 1 0 0 0,1 0 0 0 0,-1-1-1 0 0,0 1 1 0 0,1-1 0 0 0,-1 0 0 0 0,0 1-1 0 0,1-1 1 0 0,-1 0 0 0 0,0 0 0 0 0,0 0 0 0 0,1 0-1 0 0,-1-1 1 0 0,0 1 0 0 0,0 0 0 0 0,1-1-1 0 0,-1 1 1 0 0,0-1 0 0 0,1 1 0 0 0,-1-1 0 0 0,1 0-1 0 0,-1 0 1 0 0,1 0 0 0 0,-1 0 0 0 0,1 0-1 0 0,0 0 1 0 0,-1 0 0 0 0,1 0 0 0 0,0 0 0 0 0,0-1-1 0 0,0 1 1 0 0,0-1 0 0 0,-1 0-11 0 0,0-1-2 0 0,0 0-1 0 0,0 0 1 0 0,0 0 0 0 0,0-1 0 0 0,1 1 0 0 0,-1-1-1 0 0,1 1 1 0 0,0-1 0 0 0,0 1 0 0 0,0-1 0 0 0,1 0-1 0 0,-1 1 1 0 0,1-1 0 0 0,0 0 0 0 0,0 0 0 0 0,0 1-1 0 0,0-1 1 0 0,1-3 2 0 0,5-19-122 0 0,5-16-2215 0 0,-7 32-795 0 0,5-8-4250 0 0,-8 18 7017 0 0,0-1 0 0 0,-1 1 0 0 0,1-1 1 0 0,-1 1-1 0 0,1 0 0 0 0,0-1 0 0 0,-1 1 0 0 0,1 0 0 0 0,-1 0 1 0 0,1 0-1 0 0,0 0 0 0 0,-1-1 0 0 0,1 1 0 0 0,0 0 0 0 0,0 0 1 0 0,-1 0-1 0 0,1 0 0 0 0,0 0 0 0 0,-1 0 0 0 0,1 1 1 0 0,0-1-1 0 0,-1 0 0 0 0,1 0 0 0 0,0 0 0 0 0,-1 1 0 0 0,1-1 1 0 0,-1 0-1 0 0,1 1 0 0 0,0-1 0 0 0,-1 0 0 0 0,1 1 365 0 0,7 4-2190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11.112"/>
    </inkml:context>
    <inkml:brush xml:id="br0">
      <inkml:brushProperty name="width" value="0.05" units="cm"/>
      <inkml:brushProperty name="height" value="0.05" units="cm"/>
      <inkml:brushProperty name="color" value="#E71224"/>
    </inkml:brush>
  </inkml:definitions>
  <inkml:trace contextRef="#ctx0" brushRef="#br0">3 134 928 0 0,'-1'-27'2522'0'0,"0"17"-888"0"0,1 0 0 0 0,0 1 0 0 0,0-1 0 0 0,1 0 0 0 0,0 0 1 0 0,1 1-1 0 0,0-1 0 0 0,2-5-1634 0 0,1 2 5715 0 0,-8 40-3733 0 0,5 72 332 0 0,8 40-2314 0 0,12-5 272 0 0,-13-89-219 0 0,-1 0 0 0 0,-3 1 1 0 0,0 18-54 0 0,-2-8 17 0 0,-1-45-16 0 0,-1 1 0 0 0,-1 0 0 0 0,0 0 0 0 0,0-1 0 0 0,-1 1 0 0 0,-1 0 0 0 0,0-1 0 0 0,-1 5-1 0 0,2-10-154 0 0,-1-1 0 0 0,0 1-1 0 0,0-1 1 0 0,0 1 0 0 0,-1-1 0 0 0,0 0-1 0 0,0 0 1 0 0,0 0 0 0 0,0 0 0 0 0,-1-1 0 0 0,0 1-1 0 0,-1 0 155 0 0,5-4-173 0 0,-1-1-1 0 0,1 0 0 0 0,0 0 1 0 0,0 0-1 0 0,0 0 0 0 0,-1 1 0 0 0,1-1 1 0 0,0 0-1 0 0,0 0 0 0 0,-1 0 1 0 0,1 0-1 0 0,0 0 0 0 0,0 0 1 0 0,-1 0-1 0 0,1 0 0 0 0,0 0 1 0 0,0 0-1 0 0,-1 0 0 0 0,1 0 0 0 0,0 0 1 0 0,-1 0-1 0 0,1 0 0 0 0,0 0 1 0 0,0 0-1 0 0,-1 0 0 0 0,1 0 1 0 0,0 0-1 0 0,0 0 0 0 0,-1 0 1 0 0,1 0-1 0 0,0 0 0 0 0,0-1 0 0 0,-1 1 1 0 0,1 0-1 0 0,0 0 0 0 0,0 0 1 0 0,0 0-1 0 0,-1-1 0 0 0,1 1 1 0 0,0 0-1 0 0,0 0 0 0 0,0-1 1 0 0,0 1-1 0 0,-1 0 174 0 0,1-16-5825 0 0,7-16-654 0 0,-7 31 6267 0 0,2-17-2082 0 0,-2-4 474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11.476"/>
    </inkml:context>
    <inkml:brush xml:id="br0">
      <inkml:brushProperty name="width" value="0.05" units="cm"/>
      <inkml:brushProperty name="height" value="0.05" units="cm"/>
      <inkml:brushProperty name="color" value="#E71224"/>
    </inkml:brush>
  </inkml:definitions>
  <inkml:trace contextRef="#ctx0" brushRef="#br0">9 446 92 0 0,'0'-49'4032'0'0,"-2"-1"1"0"0,-4-16-4033 0 0,5 49 1236 0 0,1 0 0 0 0,1 0 0 0 0,1 0 0 0 0,0 0 0 0 0,1 0 0 0 0,1 1 0 0 0,3-9-1236 0 0,5-24 2536 0 0,-11 44-2335 0 0,1 0 0 0 0,-1 0 0 0 0,1 0-1 0 0,0 1 1 0 0,1-1 0 0 0,-1 1 0 0 0,1-1 0 0 0,0 1-1 0 0,0 0 1 0 0,0 0 0 0 0,0 0 0 0 0,1 1 0 0 0,0-1 0 0 0,0 1-1 0 0,0 0 1 0 0,0 0 0 0 0,1-1-201 0 0,-2 2 64 0 0,0 1-1 0 0,0-1 1 0 0,0 0-1 0 0,1 1 1 0 0,-1-1-1 0 0,0 1 1 0 0,1 0-1 0 0,-1 0 1 0 0,1 1-1 0 0,0-1 1 0 0,-1 1-1 0 0,1-1 1 0 0,0 1-1 0 0,-1 0 1 0 0,1 1-1 0 0,0-1 1 0 0,-1 1-1 0 0,1-1 1 0 0,-1 1-1 0 0,1 0 1 0 0,-1 0 0 0 0,1 1-1 0 0,-1-1 1 0 0,1 1-64 0 0,2 2 42 0 0,1 1 0 0 0,-1 0 0 0 0,-1 0 0 0 0,1 0 0 0 0,-1 1 0 0 0,0 0 0 0 0,0 0 0 0 0,0 0 0 0 0,-1 1 0 0 0,0-1 1 0 0,0 1-1 0 0,-1 0 0 0 0,1 0 0 0 0,-2 1 0 0 0,1-1 0 0 0,-1 0 0 0 0,0 1 0 0 0,0 1-42 0 0,1 8 34 0 0,-1-1 0 0 0,0 1 0 0 0,-1 0-1 0 0,-1 0 1 0 0,0 0 0 0 0,-2 0 0 0 0,-2 13-34 0 0,3-22 6 0 0,0 0 0 0 0,0 0 0 0 0,-1 0 0 0 0,-1-1 0 0 0,1 1 0 0 0,-1-1 0 0 0,0 1 0 0 0,-1-1 0 0 0,0 0 0 0 0,0 0 0 0 0,0-1 0 0 0,-1 1 0 0 0,0-1 1 0 0,-1 0-1 0 0,1 0 0 0 0,-1-1 0 0 0,0 1 0 0 0,0-1 0 0 0,-1-1 0 0 0,1 1 0 0 0,-2-1-6 0 0,-12 5-248 0 0,-30 11 565 0 0,47-19-598 0 0,0 0 0 0 0,0-1 1 0 0,0 1-1 0 0,1-1 0 0 0,-1 0 0 0 0,0 0 0 0 0,0 0 1 0 0,0 0-1 0 0,0 0 0 0 0,0-1 0 0 0,0 1 0 0 0,1-1 1 0 0,-1 0-1 0 0,0 0 0 0 0,0 0 0 0 0,-1-1 281 0 0,2 1-2719 0 0,8-3-6442 0 0,19-15 2113 0 0,-15 14 5211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11.921"/>
    </inkml:context>
    <inkml:brush xml:id="br0">
      <inkml:brushProperty name="width" value="0.05" units="cm"/>
      <inkml:brushProperty name="height" value="0.05" units="cm"/>
      <inkml:brushProperty name="color" value="#E71224"/>
    </inkml:brush>
  </inkml:definitions>
  <inkml:trace contextRef="#ctx0" brushRef="#br0">120 196 748 0 0,'-9'-47'1872'0'0,"7"36"-1030"0"0,0 0-1 0 0,-1-1 1 0 0,0 1-1 0 0,0 1 0 0 0,-1-1 1 0 0,0 0-1 0 0,-5-6-841 0 0,2 5 1038 0 0,-17-26 3783 0 0,24 38-4733 0 0,-1-1 1 0 0,1 1-1 0 0,0 0 0 0 0,-1-1 0 0 0,1 1 1 0 0,0 0-1 0 0,-1-1 0 0 0,1 1 0 0 0,-1 0 1 0 0,1 0-1 0 0,0 0 0 0 0,-1-1 0 0 0,1 1 1 0 0,-1 0-1 0 0,1 0 0 0 0,-1 0 0 0 0,1 0 1 0 0,-1 0-1 0 0,1 0 0 0 0,0 0 0 0 0,-1 0 1 0 0,1 0-1 0 0,-1 0 0 0 0,1 0 1 0 0,-1 0-1 0 0,1 0 0 0 0,-1 0 0 0 0,1 0 1 0 0,0 1-89 0 0,-11 18 2018 0 0,3 19-782 0 0,1 1 1 0 0,1-1-1 0 0,2 8-1236 0 0,2-6 187 0 0,2 0 0 0 0,2 0 1 0 0,1 0-1 0 0,2-1 0 0 0,4 9-187 0 0,20 134 396 0 0,-19-120-150 0 0,-6-44-27 0 0,-5-14 79 0 0,0-6-286 0 0,1 1 0 0 0,-1-1 0 0 0,1 1 0 0 0,0-1 0 0 0,0 1 0 0 0,-1-1-1 0 0,1 1 1 0 0,0-1 0 0 0,0 1 0 0 0,1-1 0 0 0,-1 1 0 0 0,0-1-1 0 0,0 1 1 0 0,1-1 0 0 0,-1 1 0 0 0,1-2-12 0 0,8-26 12 0 0,0-1 0 0 0,2 2 0 0 0,2-1 0 0 0,0 2 1 0 0,11-16-13 0 0,-2 5 1 0 0,16-24-11 0 0,-35 58 13 0 0,0 0 1 0 0,0 0 0 0 0,1 0 0 0 0,-1 1-1 0 0,1-1 1 0 0,0 1 0 0 0,0 0-1 0 0,0 0 1 0 0,1 0 0 0 0,-1 1 0 0 0,5-3-4 0 0,-8 5 19 0 0,1 0 1 0 0,-1 0 0 0 0,1-1-1 0 0,-1 1 1 0 0,1 0 0 0 0,-1 0-1 0 0,1 0 1 0 0,-1 1-1 0 0,1-1 1 0 0,-1 0 0 0 0,1 0-1 0 0,-1 1 1 0 0,0-1 0 0 0,1 1-1 0 0,-1 0 1 0 0,1-1 0 0 0,-1 1-1 0 0,0 0 1 0 0,0 0 0 0 0,1-1-1 0 0,-1 1 1 0 0,0 0 0 0 0,0 0-1 0 0,0 0 1 0 0,0 1-1 0 0,0-1 1 0 0,0 0 0 0 0,0 0-1 0 0,-1 1 1 0 0,1-1 0 0 0,0 0-1 0 0,-1 1 1 0 0,1-1 0 0 0,-1 0-1 0 0,1 1 1 0 0,-1-1 0 0 0,1 2-20 0 0,1 2 63 0 0,-1 1 1 0 0,1-1-1 0 0,-1 1 1 0 0,0-1-1 0 0,-1 1 1 0 0,1-1-1 0 0,-1 1 1 0 0,0 0-1 0 0,0-1 1 0 0,-1 1-64 0 0,-7 54 410 0 0,2-1 0 0 0,2 1 0 0 0,4 23-410 0 0,0-82 5 0 0,0 0 1 0 0,0 0-1 0 0,0 0 0 0 0,0 0 1 0 0,0-1-1 0 0,0 1 0 0 0,0 0 1 0 0,1 0-1 0 0,-1 0 0 0 0,0 0 1 0 0,1 0-1 0 0,-1-1 1 0 0,0 1-1 0 0,1 0 0 0 0,-1 0 1 0 0,1-1-1 0 0,0 1 0 0 0,-1 0 1 0 0,1-1-1 0 0,-1 1 0 0 0,1 0 1 0 0,0-1-1 0 0,0 1 1 0 0,-1-1-1 0 0,1 1 0 0 0,0-1 1 0 0,0 0-1 0 0,0 1 0 0 0,-1-1 1 0 0,2 0-6 0 0,1 1-14 0 0,0 0 0 0 0,0-1 0 0 0,0 1 0 0 0,0-1 0 0 0,1 0 0 0 0,-1 0 0 0 0,0-1 0 0 0,0 1 0 0 0,3-1 14 0 0,4-1-1038 0 0,0-1 0 0 0,1 0 1 0 0,-1-1-1 0 0,-1 0 0 0 0,5-2 1038 0 0,66-40-18396 0 0,-61 34 15800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12.256"/>
    </inkml:context>
    <inkml:brush xml:id="br0">
      <inkml:brushProperty name="width" value="0.05" units="cm"/>
      <inkml:brushProperty name="height" value="0.05" units="cm"/>
      <inkml:brushProperty name="color" value="#E71224"/>
    </inkml:brush>
  </inkml:definitions>
  <inkml:trace contextRef="#ctx0" brushRef="#br0">16 176 120 0 0,'-3'-41'4821'0'0,"1"31"-3197"0"0,1 0 0 0 0,0 0 0 0 0,1 1 0 0 0,0-1 0 0 0,1 0-1 0 0,1-9-1623 0 0,-1 16 262 0 0,0 1 0 0 0,0-1 0 0 0,0 0 0 0 0,0 0 0 0 0,1 0 0 0 0,-1 1 0 0 0,1-1 0 0 0,0 1 0 0 0,-1-1-1 0 0,1 1 1 0 0,0 0 0 0 0,1 0 0 0 0,-1 0 0 0 0,0 0 0 0 0,0 0 0 0 0,1 0 0 0 0,-1 0 0 0 0,1 1 0 0 0,0-1-1 0 0,0 1 1 0 0,-1 0 0 0 0,1 0 0 0 0,0 0 0 0 0,0 0 0 0 0,0 0-262 0 0,4 0 59 0 0,-1 0-1 0 0,0 0 1 0 0,0 0-1 0 0,1 0 1 0 0,-1 1 0 0 0,0 0-1 0 0,1 1 1 0 0,-1-1-1 0 0,0 1 1 0 0,1 1 0 0 0,-1-1-1 0 0,0 1 1 0 0,0 0-1 0 0,0 0 1 0 0,0 1 0 0 0,-1-1-1 0 0,1 1 1 0 0,-1 1-1 0 0,1-1 1 0 0,-1 1 0 0 0,0 0-1 0 0,0 0 1 0 0,-1 0-1 0 0,1 1 1 0 0,-1 0 0 0 0,0 0-1 0 0,0 0 1 0 0,-1 0 0 0 0,1 0-1 0 0,-1 1 1 0 0,0 0-1 0 0,-1-1 1 0 0,0 1 0 0 0,1 0-1 0 0,-2 0 1 0 0,1 1-1 0 0,-1-1 1 0 0,0 0 0 0 0,0 0-1 0 0,-1 1 1 0 0,1-1-1 0 0,-2 0 1 0 0,1 1 0 0 0,-1-1-1 0 0,0 0 1 0 0,0 1-1 0 0,0-1 1 0 0,-1 0 0 0 0,0 0-1 0 0,-2 3-58 0 0,-1 2 14 0 0,0 0 0 0 0,-1-1-1 0 0,-1 1 1 0 0,1-1 0 0 0,-2-1 0 0 0,1 0-1 0 0,-1 0 1 0 0,-1 0 0 0 0,0-1-14 0 0,6-5 2 0 0,-1 0 0 0 0,1 0 0 0 0,-1 0 0 0 0,0-1 0 0 0,0 0 0 0 0,0 0 0 0 0,0 0 0 0 0,0 0 0 0 0,0 0 1 0 0,-1-1-1 0 0,1 0 0 0 0,-1 0 0 0 0,1 0 0 0 0,-1 0 0 0 0,1-1 0 0 0,-1 0 0 0 0,1 1 0 0 0,-1-2 0 0 0,1 1 0 0 0,-1-1 0 0 0,1 1 0 0 0,-1-1 0 0 0,1 0 0 0 0,-1-1 1 0 0,-1 0-3 0 0,2 0-37 0 0,1-1 0 0 0,-1 1 0 0 0,0-1 0 0 0,1 0 0 0 0,-1 0 1 0 0,1 0-1 0 0,0 0 0 0 0,0-1 0 0 0,0 1 0 0 0,1-1 1 0 0,-1 0-1 0 0,1 1 0 0 0,0-1 0 0 0,0-1 0 0 0,0 1 1 0 0,0 0-1 0 0,1 0 0 0 0,0 0 0 0 0,0-1 0 0 0,0 1 0 0 0,0-1 1 0 0,1 1-1 0 0,0-1 0 0 0,-1 1 37 0 0,1-8-1018 0 0,-1 1 0 0 0,2 0-1 0 0,-1 0 1 0 0,2 0 0 0 0,-1-1 0 0 0,2 1-1 0 0,-1 1 1 0 0,1-1 0 0 0,1 0 1018 0 0,-1 4-1087 0 0,0-1 0 0 0,1 1 0 0 0,0 0 0 0 0,0 0-1 0 0,0 1 1 0 0,1-1 0 0 0,0 1 0 0 0,0 0 0 0 0,1 1 0 0 0,3-4 1087 0 0,20-14-2507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0:58.520"/>
    </inkml:context>
    <inkml:brush xml:id="br0">
      <inkml:brushProperty name="width" value="0.05" units="cm"/>
      <inkml:brushProperty name="height" value="0.05" units="cm"/>
      <inkml:brushProperty name="color" value="#E71224"/>
    </inkml:brush>
  </inkml:definitions>
  <inkml:trace contextRef="#ctx0" brushRef="#br0">215 109 812 0 0,'3'-4'484'0'0,"-1"2"150"0"0,0 1-1 0 0,-1-1 1 0 0,1 1-1 0 0,-1-1 0 0 0,0 1 1 0 0,0-1-1 0 0,1 1 1 0 0,-1-1-1 0 0,0 0 1 0 0,0 0-1 0 0,0 0 1 0 0,-1 0-1 0 0,1 0 1 0 0,0 0-1 0 0,-1 0 0 0 0,1 0 1 0 0,-1 0-1 0 0,0 0 1 0 0,0 0-1 0 0,1 0 1 0 0,-1 0-1 0 0,-1 0 1 0 0,1 0-1 0 0,0 0 1 0 0,0 0-1 0 0,-1 0 0 0 0,1 0 1 0 0,-1 0-1 0 0,0 0 1 0 0,0-1-634 0 0,-1 0 296 0 0,0 0 1 0 0,0 1-1 0 0,0-1 0 0 0,0 1 1 0 0,0-1-1 0 0,-1 1 0 0 0,1 0 1 0 0,-1 0-1 0 0,0 0 0 0 0,0 0 0 0 0,1 0 1 0 0,-1 0-1 0 0,0 1 0 0 0,-1 0 1 0 0,1-1-1 0 0,0 1 0 0 0,0 0 1 0 0,-2 0-297 0 0,-6-1 360 0 0,0 0 1 0 0,0 0 0 0 0,0 1 0 0 0,0 0-1 0 0,-2 1-360 0 0,9-1 70 0 0,-1 1 0 0 0,1 1 0 0 0,-1-1 1 0 0,1 1-1 0 0,-1-1 0 0 0,1 1 0 0 0,-1 1 0 0 0,1-1 0 0 0,0 1 0 0 0,-1-1 0 0 0,1 1 0 0 0,0 0 0 0 0,0 1 0 0 0,0-1 1 0 0,0 1-1 0 0,1 0 0 0 0,-1-1 0 0 0,1 2 0 0 0,0-1 0 0 0,0 0 0 0 0,0 1 0 0 0,0-1 0 0 0,0 1 0 0 0,1 0 1 0 0,-1 0-1 0 0,1 0 0 0 0,0 0 0 0 0,0 1-70 0 0,0 2 25 0 0,1-1-1 0 0,-1 1 1 0 0,1 0 0 0 0,0-1-1 0 0,1 1 1 0 0,-1 0 0 0 0,1 0-1 0 0,1 0 1 0 0,-1-1 0 0 0,1 1-1 0 0,0 0 1 0 0,1-1 0 0 0,0 1-1 0 0,0-1 1 0 0,0 1 0 0 0,1-1-1 0 0,0 0 1 0 0,0 0 0 0 0,1 2-25 0 0,3 2 34 0 0,0 0 1 0 0,0 0 0 0 0,1 0-1 0 0,0-1 1 0 0,0 0-1 0 0,1 0 1 0 0,1-1-1 0 0,-1 0 1 0 0,1-1 0 0 0,1 0-1 0 0,7 4-34 0 0,-11-8-241 0 0,-1 0-1 0 0,1 0 1 0 0,0-1-1 0 0,1 0 1 0 0,-1 0-1 0 0,0-1 1 0 0,0 0-1 0 0,1 0 1 0 0,1 0 241 0 0,-3-1-790 0 0,1-1 0 0 0,-1 1 1 0 0,1-1-1 0 0,-1 0 0 0 0,0-1 1 0 0,1 0-1 0 0,-1 0 0 0 0,0 0 1 0 0,0 0-1 0 0,0-1 0 0 0,1-1 790 0 0,6-4-2910 0 0,-1 0 1 0 0,0-1-1 0 0,0 0 0 0 0,-1-1 1 0 0,0 0-1 0 0,8-10 2910 0 0,-8 3-1803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12.856"/>
    </inkml:context>
    <inkml:brush xml:id="br0">
      <inkml:brushProperty name="width" value="0.05" units="cm"/>
      <inkml:brushProperty name="height" value="0.05" units="cm"/>
      <inkml:brushProperty name="color" value="#E71224"/>
    </inkml:brush>
  </inkml:definitions>
  <inkml:trace contextRef="#ctx0" brushRef="#br0">41 30 584 0 0,'-28'-14'9502'0'0,"15"4"-4399"0"0,13 10-5032 0 0,0-1-1 0 0,0 1 1 0 0,0 0-1 0 0,0 0 1 0 0,0 0 0 0 0,0-1-1 0 0,0 1 1 0 0,0 0-1 0 0,1 0 1 0 0,-1-1 0 0 0,0 1-1 0 0,0 0 1 0 0,0 0-1 0 0,0 0 1 0 0,0-1 0 0 0,0 1-1 0 0,1 0 1 0 0,-1 0-1 0 0,0 0 1 0 0,0-1-1 0 0,0 1 1 0 0,1 0 0 0 0,-1 0-1 0 0,0 0 1 0 0,0 0-1 0 0,0 0 1 0 0,1 0 0 0 0,-1 0-1 0 0,0-1 1 0 0,0 1-1 0 0,1 0 1 0 0,-1 0-1 0 0,0 0 1 0 0,0 0 0 0 0,0 0-1 0 0,1 0 1 0 0,-1 0-1 0 0,0 0 1 0 0,0 0 0 0 0,1 0-1 0 0,-1 0 1 0 0,0 0-1 0 0,0 0 1 0 0,1 1 0 0 0,-1-1-1 0 0,0 0 1 0 0,0 0-1 0 0,0 0 1 0 0,1 0-1 0 0,-1 0 1 0 0,0 0-71 0 0,6 2 335 0 0,1 0 1 0 0,-1 0-1 0 0,0 0 0 0 0,0 0 1 0 0,-1 1-1 0 0,1 0 0 0 0,-1 1 1 0 0,3 0-336 0 0,0 1 276 0 0,6 5-151 0 0,0 0 0 0 0,0 1-1 0 0,-1 0 1 0 0,-1 1 0 0 0,0 0 0 0 0,0 1 0 0 0,-1 1-1 0 0,-1 0 1 0 0,0 0 0 0 0,-1 1 0 0 0,-1 0-1 0 0,0 1 1 0 0,-1 0 0 0 0,-1 0 0 0 0,0 0 0 0 0,-1 1-1 0 0,-1 0 1 0 0,1 7-125 0 0,-5-19 107 0 0,0 0-1 0 0,0 0 1 0 0,0 0 0 0 0,-1 1-1 0 0,1-1 1 0 0,-1 0-1 0 0,0 0 1 0 0,-1 0 0 0 0,1-1-1 0 0,-1 1 1 0 0,0 0-1 0 0,-1 0 1 0 0,1-1 0 0 0,-1 0-1 0 0,1 1 1 0 0,-1-1-1 0 0,-1 0 1 0 0,1 0 0 0 0,0 0-1 0 0,-1-1 1 0 0,0 1-1 0 0,0-1 1 0 0,0 0 0 0 0,0 0-1 0 0,-1-1 1 0 0,1 1-1 0 0,-3 0-106 0 0,6-2 27 0 0,1-1-1 0 0,-1 0 1 0 0,0 0 0 0 0,1 0-1 0 0,-1 1 1 0 0,1-1-1 0 0,-1 0 1 0 0,0 0-1 0 0,1 0 1 0 0,-1 0-1 0 0,1 0 1 0 0,-1 0-1 0 0,0 0 1 0 0,1 0-1 0 0,-1-1 1 0 0,0 1-1 0 0,1 0 1 0 0,-1 0-1 0 0,1 0 1 0 0,-1-1-1 0 0,1 1 1 0 0,-1 0-1 0 0,1-1 1 0 0,-1 1-1 0 0,1 0 1 0 0,-1-1-1 0 0,1 1 1 0 0,-1-1-1 0 0,1 1 1 0 0,-1-1-1 0 0,1 0-26 0 0,-3-21 477 0 0,14-25-117 0 0,5 12-343 0 0,2 0 0 0 0,2 2 0 0 0,1 0 0 0 0,2 0-17 0 0,32-52-1991 0 0,-49 77 685 0 0,0 0-1 0 0,1 0 1 0 0,0 1-1 0 0,0 0 1 0 0,3-2 1306 0 0,16-17-7130 0 0,-25 25 6658 0 0,0 0 0 0 0,0 0 1 0 0,0 0-1 0 0,0 0 0 0 0,0 0 1 0 0,0 0-1 0 0,1 1 0 0 0,-1-1 1 0 0,0 0-1 0 0,0 1 0 0 0,1-1 1 0 0,-1 1-1 0 0,1-1 0 0 0,-1 1 0 0 0,0-1 1 0 0,1 1-1 0 0,-1 0 0 0 0,1 0 1 0 0,-1 0-1 0 0,1 0 0 0 0,-1 0 1 0 0,1 0-1 0 0,0 0 472 0 0,16 5-1909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14.437"/>
    </inkml:context>
    <inkml:brush xml:id="br0">
      <inkml:brushProperty name="width" value="0.05" units="cm"/>
      <inkml:brushProperty name="height" value="0.05" units="cm"/>
      <inkml:brushProperty name="color" value="#E71224"/>
    </inkml:brush>
  </inkml:definitions>
  <inkml:trace contextRef="#ctx0" brushRef="#br0">197 149 136 0 0,'0'-2'617'0'0,"-1"1"-1"0"0,1-1 1 0 0,0 0 0 0 0,0 0-1 0 0,1 0 1 0 0,-1 0 0 0 0,0 0-1 0 0,0 0 1 0 0,1 0-1 0 0,-1 1 1 0 0,1-1 0 0 0,0 0-1 0 0,0 0 1 0 0,-1 0 0 0 0,1 1-1 0 0,0-1 1 0 0,1-1-617 0 0,0-3 1234 0 0,-1-1-1 0 0,0 0 1 0 0,-1 1-1 0 0,0-1 1 0 0,0 1 0 0 0,0-1-1 0 0,-1 0 1 0 0,0 1-1 0 0,-1-4-1233 0 0,-1 6 91 0 0,-1 0-1 0 0,0 0 1 0 0,0 0-1 0 0,0 1 0 0 0,0 0 1 0 0,-1 0-1 0 0,0 0 1 0 0,1 0-1 0 0,-1 1 1 0 0,0-1-1 0 0,0 1 0 0 0,0 0 1 0 0,-1 1-1 0 0,1-1 1 0 0,0 1-1 0 0,-1 0 1 0 0,1 1-1 0 0,-1-1 0 0 0,1 1 1 0 0,0 0-1 0 0,-1 1 1 0 0,1-1-1 0 0,-1 1 1 0 0,1 0-1 0 0,0 0 0 0 0,-1 1 1 0 0,1-1-1 0 0,0 1 1 0 0,0 0-1 0 0,0 1 1 0 0,0-1-1 0 0,1 1 0 0 0,-1 0 1 0 0,1 0-1 0 0,-1 1 1 0 0,1-1-1 0 0,0 1 1 0 0,-2 2-91 0 0,4-1 22 0 0,0-1 1 0 0,0 1 0 0 0,0 0-1 0 0,0 0 1 0 0,1-1-1 0 0,0 1 1 0 0,0 0 0 0 0,1 0-1 0 0,-1 0 1 0 0,1 0 0 0 0,0 0-1 0 0,0 1 1 0 0,1-1 0 0 0,-1 0-1 0 0,1 0 1 0 0,0-1 0 0 0,1 1-1 0 0,-1 0 1 0 0,1 1-23 0 0,3 9 40 0 0,1 0 1 0 0,1 0-1 0 0,0-1 0 0 0,0 0 1 0 0,6 7-41 0 0,44 48 95 0 0,-45-57-83 0 0,-1 1 1 0 0,0 1-1 0 0,0 0 0 0 0,-2 0 0 0 0,0 1 0 0 0,2 4-12 0 0,-10-17 2 0 0,0 1 1 0 0,0-1-1 0 0,-1 0 0 0 0,1 0 1 0 0,0 1-1 0 0,-1-1 1 0 0,0 1-1 0 0,0-1 1 0 0,0 0-1 0 0,0 1 0 0 0,0-1 1 0 0,0 0-1 0 0,0 1 1 0 0,-1-1-1 0 0,1 1 1 0 0,-1-1-1 0 0,0 0 0 0 0,0 0 1 0 0,0 0-1 0 0,0 1 1 0 0,0-1-1 0 0,0 0 1 0 0,0 0-1 0 0,-1 0 0 0 0,1 0 1 0 0,-1-1-1 0 0,1 1 1 0 0,-1 0-1 0 0,0-1 1 0 0,0 1-1 0 0,0-1 1 0 0,0 1-1 0 0,0-1 0 0 0,0 0 1 0 0,0 0-1 0 0,0 0 1 0 0,0 0-1 0 0,-1 0 1 0 0,1 0-3 0 0,-8 3 3 0 0,0-1 0 0 0,0 0 0 0 0,0 0 0 0 0,-1-1 0 0 0,1 0 0 0 0,-1 0 0 0 0,1-2 0 0 0,-3 1-3 0 0,12-1-52 0 0,-1 0 0 0 0,0 0 0 0 0,0 0 0 0 0,0 0 0 0 0,1-1 0 0 0,-1 1 0 0 0,0-1 0 0 0,0 1 0 0 0,1-1 0 0 0,-1 0 0 0 0,0 1 0 0 0,1-1 1 0 0,-1 0-1 0 0,1 0 0 0 0,-1 0 0 0 0,1 0 0 0 0,-1 0 0 0 0,1-1 0 0 0,0 1 0 0 0,-1 0 0 0 0,1-1 0 0 0,0 1 0 0 0,0-1 0 0 0,0 1 52 0 0,1 0-282 0 0,-1-1 1 0 0,1 1-1 0 0,0 0 0 0 0,0 0 1 0 0,-1 0-1 0 0,1-1 0 0 0,0 1 0 0 0,0 0 1 0 0,0 0-1 0 0,1-1 0 0 0,-1 1 1 0 0,0 0-1 0 0,0 0 0 0 0,1 0 1 0 0,-1-1-1 0 0,0 1 0 0 0,1 0 1 0 0,0 0-1 0 0,-1 0 0 0 0,1 0 1 0 0,-1 0-1 0 0,1 0 0 0 0,0 0 1 0 0,0 0-1 0 0,0 0 0 0 0,0 0 0 0 0,0 0 1 0 0,-1 1-1 0 0,1-1 0 0 0,1 0 1 0 0,-1 1-1 0 0,0-1 0 0 0,0 0 1 0 0,0 1-1 0 0,0-1 0 0 0,0 1 282 0 0,7-5-2641 0 0,-3 3 1189 0 0,-1-1 1 0 0,1 1-1 0 0,0-1 0 0 0,0 1 1 0 0,-1 1-1 0 0,1-1 1 0 0,3 0 1451 0 0,4 1-1767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14.788"/>
    </inkml:context>
    <inkml:brush xml:id="br0">
      <inkml:brushProperty name="width" value="0.05" units="cm"/>
      <inkml:brushProperty name="height" value="0.05" units="cm"/>
      <inkml:brushProperty name="color" value="#E71224"/>
    </inkml:brush>
  </inkml:definitions>
  <inkml:trace contextRef="#ctx0" brushRef="#br0">51 136 64 0 0,'3'-6'550'0'0,"0"0"70"0"0,0 1 0 0 0,-1-1 1 0 0,0 0-1 0 0,0 0 0 0 0,0 0 0 0 0,-1 0 0 0 0,0 0 0 0 0,0-1 0 0 0,-1-1-620 0 0,1 2 1141 0 0,-1-1-1 0 0,1 1 1 0 0,0 0-1 0 0,1-1 1 0 0,0 1-1 0 0,0 0 1 0 0,0 0-1 0 0,0 0 1 0 0,4-5-1141 0 0,-6 14 3682 0 0,0 63-322 0 0,-17 148-1886 0 0,13-144-1365 0 0,2 1-1 0 0,5 8-108 0 0,-2 18-21 0 0,-1-87-105 0 0,-1 1 1 0 0,0-1 0 0 0,-1 0-1 0 0,0 1 1 0 0,0-1 0 0 0,-1 0-1 0 0,-3 5 126 0 0,-19 35-7692 0 0,25-49 7335 0 0,0-1 0 0 0,0 1 1 0 0,-1-1-1 0 0,1 0 1 0 0,0 1-1 0 0,0-1 1 0 0,-1 0-1 0 0,1 1 1 0 0,0-1-1 0 0,-1 0 1 0 0,1 1-1 0 0,-1-1 1 0 0,1 0-1 0 0,0 0 1 0 0,-1 1-1 0 0,1-1 1 0 0,-1 0-1 0 0,1 0 1 0 0,-1 0-1 0 0,1 0 1 0 0,-1 0-1 0 0,1 0 0 0 0,0 1 1 0 0,-1-1-1 0 0,1 0 1 0 0,-1 0-1 0 0,1 0 1 0 0,-1-1-1 0 0,1 1 1 0 0,-1 0-1 0 0,1 0 1 0 0,-1 0-1 0 0,1 0 1 0 0,0 0-1 0 0,-1 0 1 0 0,1-1-1 0 0,-1 1 1 0 0,1 0-1 0 0,-1 0 357 0 0,-2-2-1227 0 0,2 1 1418 0 0,-7 0-1800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15.163"/>
    </inkml:context>
    <inkml:brush xml:id="br0">
      <inkml:brushProperty name="width" value="0.05" units="cm"/>
      <inkml:brushProperty name="height" value="0.05" units="cm"/>
      <inkml:brushProperty name="color" value="#E71224"/>
    </inkml:brush>
  </inkml:definitions>
  <inkml:trace contextRef="#ctx0" brushRef="#br0">13 436 124 0 0,'-6'-95'3123'0'0,"3"73"-1705"0"0,1-1 0 0 0,0 1 0 0 0,2 0 0 0 0,1-1 1 0 0,1 1-1 0 0,1 0 0 0 0,4-17-1418 0 0,1 8 1692 0 0,-6 21-978 0 0,1-1-1 0 0,0 1 1 0 0,0 0-1 0 0,1 0 1 0 0,1 0 0 0 0,0 0-1 0 0,2-3-713 0 0,-5 11 108 0 0,0-1 0 0 0,0 1 0 0 0,0-1 0 0 0,1 1 1 0 0,-1 0-1 0 0,1 0 0 0 0,-1 0 0 0 0,1 1 0 0 0,0-1 0 0 0,0 1 0 0 0,0-1 0 0 0,0 1 0 0 0,0 0 0 0 0,0 0 0 0 0,0 0 0 0 0,0 0 0 0 0,0 1 0 0 0,0-1 0 0 0,1 1 0 0 0,-1 0 0 0 0,0 0 0 0 0,0 0 0 0 0,1 0 0 0 0,-1 1 0 0 0,0-1 0 0 0,0 1 0 0 0,1 0-108 0 0,5 1 99 0 0,-1 1-1 0 0,1 0 1 0 0,-1 0-1 0 0,0 1 1 0 0,0 0-1 0 0,0 0 1 0 0,0 1-1 0 0,-1 0 1 0 0,0 0-1 0 0,0 1 1 0 0,0 0-1 0 0,-1 0 1 0 0,0 1-1 0 0,0 0 1 0 0,4 5-99 0 0,-4-4 30 0 0,0 1 0 0 0,-1 0 0 0 0,0 0 1 0 0,0 1-1 0 0,-1-1 0 0 0,0 1 0 0 0,0 0 1 0 0,-1 0-1 0 0,-1 0 0 0 0,0 0 0 0 0,0 1 1 0 0,-1-1-1 0 0,0 5-30 0 0,-2-7 3 0 0,0 0 0 0 0,0 0 0 0 0,0 0 0 0 0,-1 0 0 0 0,-1 0 0 0 0,1 0 1 0 0,-1-1-1 0 0,0 1 0 0 0,-1-1 0 0 0,0 0 0 0 0,0 0 0 0 0,-1 0 0 0 0,0 0 0 0 0,0-1 0 0 0,0 0 0 0 0,-1 0 0 0 0,0 0 1 0 0,0-1-1 0 0,0 0 0 0 0,-1 0 0 0 0,0 0 0 0 0,0-1 0 0 0,0 0 0 0 0,0-1 0 0 0,-1 1 0 0 0,1-1 0 0 0,-1-1 0 0 0,0 0 1 0 0,0 0-1 0 0,-7 1-3 0 0,11-2-252 0 0,-46 1-186 0 0,49-2 216 0 0,0 0 0 0 0,0 0 1 0 0,-1 0-1 0 0,1 0 0 0 0,0-1 1 0 0,0 1-1 0 0,0 0 1 0 0,0-1-1 0 0,0 1 0 0 0,0-1 1 0 0,0 1-1 0 0,0-1 0 0 0,1 1 1 0 0,-1-1-1 0 0,0 0 0 0 0,0 0 1 0 0,0 1-1 0 0,0-1 222 0 0,1 0-432 0 0,0 0 0 0 0,0 0 0 0 0,-1 0 0 0 0,1 0 0 0 0,0 0-1 0 0,0 0 1 0 0,0 0 0 0 0,0 0 0 0 0,0 0 0 0 0,0 0 0 0 0,0 0 0 0 0,0 0-1 0 0,0 0 1 0 0,0 1 0 0 0,1-1 0 0 0,-1 0 0 0 0,0 0 0 0 0,1 0 0 0 0,-1 0-1 0 0,1 0 1 0 0,-1 0 0 0 0,1 1 0 0 0,-1-1 0 0 0,1 0 432 0 0,18-16-6105 0 0,-9 10 3851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15.518"/>
    </inkml:context>
    <inkml:brush xml:id="br0">
      <inkml:brushProperty name="width" value="0.05" units="cm"/>
      <inkml:brushProperty name="height" value="0.05" units="cm"/>
      <inkml:brushProperty name="color" value="#E71224"/>
    </inkml:brush>
  </inkml:definitions>
  <inkml:trace contextRef="#ctx0" brushRef="#br0">51 279 1120 0 0,'0'-48'3893'0'0,"-2"1"1"0"0,-5-18-3894 0 0,6 20 2970 0 0,2 39-2359 0 0,0 0-1 0 0,-1 0 1 0 0,0-1-1 0 0,-1 1 1 0 0,1 0-1 0 0,-1 0 1 0 0,0 0-1 0 0,-1 0 1 0 0,0 0-1 0 0,-2-6-610 0 0,-1 37 3614 0 0,-10 47-2811 0 0,5 74 19 0 0,9-118-731 0 0,1 0 0 0 0,1-1 0 0 0,2 12-91 0 0,2 43 106 0 0,5 67 20 0 0,1-36 62 0 0,-11-112-156 0 0,0-20-30 0 0,2 0 0 0 0,0 1 1 0 0,2-1-1 0 0,0 1 0 0 0,0 0 1 0 0,2 0-1 0 0,0 1 1 0 0,1-1-1 0 0,9-13-2 0 0,13-42-9 0 0,-22 55 9 0 0,1 0 1 0 0,1 0-1 0 0,0 1 0 0 0,1 0 0 0 0,1 1 1 0 0,6-8-1 0 0,-16 22 7 0 0,0 1 0 0 0,-1 0 0 0 0,1 0 0 0 0,0 0 0 0 0,0 0 0 0 0,0 0 0 0 0,0 0 1 0 0,0 0-1 0 0,0 0 0 0 0,0 0 0 0 0,0 1 0 0 0,1-1 0 0 0,-1 0 0 0 0,0 1 0 0 0,0-1 0 0 0,1 1 1 0 0,-1-1-1 0 0,0 1 0 0 0,1 0 0 0 0,-1-1 0 0 0,0 1 0 0 0,1 0 0 0 0,-1 0 0 0 0,1 0 1 0 0,-1 0-1 0 0,0 0 0 0 0,1 0 0 0 0,-1 1 0 0 0,0-1 0 0 0,1 0 0 0 0,-1 1 0 0 0,0-1 1 0 0,1 1-1 0 0,-1-1 0 0 0,0 1 0 0 0,0 0 0 0 0,1-1 0 0 0,-1 1 0 0 0,0 0 0 0 0,0 0 1 0 0,0 0-1 0 0,0 0 0 0 0,0 0 0 0 0,0 0 0 0 0,0 0 0 0 0,-1 0 0 0 0,1 0 0 0 0,0 0 1 0 0,-1 1-1 0 0,1-1 0 0 0,0 1-7 0 0,3 6 122 0 0,0 0 1 0 0,0 0 0 0 0,-1 1-1 0 0,0 0 1 0 0,0-1-1 0 0,1 10-122 0 0,1 22 503 0 0,-2 1 0 0 0,-2-1 0 0 0,-2 14-503 0 0,1-9 323 0 0,10 29 169 0 0,-10-72-481 0 0,0-1 0 0 0,0 0 1 0 0,1 0-1 0 0,-1 1 0 0 0,0-1 0 0 0,1 0 1 0 0,-1 0-1 0 0,0 0 0 0 0,1 1 0 0 0,0-1 1 0 0,-1 0-1 0 0,1 0 0 0 0,0 0 0 0 0,-1 0 0 0 0,1 0 1 0 0,0 0-1 0 0,0 0 0 0 0,0 0 0 0 0,0-1 1 0 0,0 1-1 0 0,0 0 0 0 0,0 0 0 0 0,0-1 1 0 0,0 1-1 0 0,0-1 0 0 0,0 1 0 0 0,0-1 1 0 0,1 1-1 0 0,-1-1 0 0 0,0 0 0 0 0,0 1 1 0 0,1-1-1 0 0,-1 0 0 0 0,0 0 0 0 0,0 0 1 0 0,1 0-1 0 0,-1 0 0 0 0,0 0 0 0 0,0 0 1 0 0,2-1-12 0 0,3 1-685 0 0,-1-1 0 0 0,1 0 0 0 0,0 0 0 0 0,0-1 1 0 0,-1 0-1 0 0,1 0 0 0 0,-1 0 0 0 0,4-2 685 0 0,52-35-18457 0 0,-51 32 15929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15.893"/>
    </inkml:context>
    <inkml:brush xml:id="br0">
      <inkml:brushProperty name="width" value="0.05" units="cm"/>
      <inkml:brushProperty name="height" value="0.05" units="cm"/>
      <inkml:brushProperty name="color" value="#E71224"/>
    </inkml:brush>
  </inkml:definitions>
  <inkml:trace contextRef="#ctx0" brushRef="#br0">15 173 232 0 0,'-3'-9'1305'0'0,"0"-1"-1"0"0,1 1 1 0 0,0-1 0 0 0,0 0-1 0 0,1 0 1 0 0,0 0 0 0 0,1-2-1305 0 0,0 8 440 0 0,-1 1 0 0 0,1-1 0 0 0,0 1 0 0 0,0-1 0 0 0,1 1 0 0 0,-1-1 0 0 0,1 1 0 0 0,0-1 0 0 0,0 1 0 0 0,0-1 0 0 0,0 1 1 0 0,0 0-1 0 0,1 0 0 0 0,-1-1 0 0 0,1 1 0 0 0,0 0 0 0 0,0 1 0 0 0,0-1 0 0 0,1 0 0 0 0,-1 0 0 0 0,2 0-440 0 0,2-1 252 0 0,0 1 0 0 0,0 1 0 0 0,1-1 0 0 0,-1 1 0 0 0,1 1 0 0 0,0-1 1 0 0,-1 1-1 0 0,1 0 0 0 0,0 0 0 0 0,0 1 0 0 0,0 0 0 0 0,-1 0 0 0 0,1 1 0 0 0,0-1 0 0 0,0 1 0 0 0,1 1-252 0 0,-1 0 47 0 0,0 0 0 0 0,-1 0 0 0 0,0 1 0 0 0,1 0 1 0 0,-1 0-1 0 0,0 0 0 0 0,-1 1 0 0 0,1 0 0 0 0,0 0 0 0 0,-1 0 1 0 0,0 1-1 0 0,0 0 0 0 0,0 0 0 0 0,-1 0 0 0 0,0 1 1 0 0,0-1-1 0 0,0 1 0 0 0,-1 0 0 0 0,1 0 0 0 0,-2 0 0 0 0,1 0 1 0 0,0 1-1 0 0,-1-1 0 0 0,-1 1 0 0 0,1 2-47 0 0,1 4 50 0 0,-1 0-1 0 0,-1 0 1 0 0,0 0-1 0 0,-1 0 1 0 0,-1 0 0 0 0,0 0-1 0 0,0 0 1 0 0,-4 12-50 0 0,3-17 33 0 0,0 0 0 0 0,0-1 0 0 0,-1 0 0 0 0,-1 1 0 0 0,1-1 0 0 0,-1 0 0 0 0,0-1 0 0 0,-1 1 0 0 0,1-1 0 0 0,-1 0 0 0 0,0 0 0 0 0,-1 0 0 0 0,0-1 0 0 0,0 1 0 0 0,-4 2-33 0 0,4-5 26 0 0,1 1 0 0 0,-1-1 0 0 0,0 0 0 0 0,0 0 0 0 0,-1-1 0 0 0,1 0 0 0 0,0 0 0 0 0,-1 0 0 0 0,1-1 0 0 0,-1 0 0 0 0,-6 1-26 0 0,9-2 4 0 0,1 0 1 0 0,0 0 0 0 0,0 0 0 0 0,0-1 0 0 0,0 1-1 0 0,0-1 1 0 0,0 0 0 0 0,0 0 0 0 0,0 0 0 0 0,0 0-1 0 0,0 0 1 0 0,0-1 0 0 0,0 1 0 0 0,1-1 0 0 0,-1 1-1 0 0,0-1 1 0 0,1 0 0 0 0,0 0 0 0 0,-1-1 0 0 0,1 1-1 0 0,0 0 1 0 0,0-1 0 0 0,0 1 0 0 0,1-1 0 0 0,-1 0-1 0 0,0 0-4 0 0,-3-8-101 0 0,0-1-1 0 0,0 0 1 0 0,1-1-1 0 0,1 1 1 0 0,0 0-1 0 0,1-1 0 0 0,0-4 102 0 0,1-54-3767 0 0,9 13-2653 0 0,6 0-3905 0 0,-6 41 7760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16.350"/>
    </inkml:context>
    <inkml:brush xml:id="br0">
      <inkml:brushProperty name="width" value="0.05" units="cm"/>
      <inkml:brushProperty name="height" value="0.05" units="cm"/>
      <inkml:brushProperty name="color" value="#E71224"/>
    </inkml:brush>
  </inkml:definitions>
  <inkml:trace contextRef="#ctx0" brushRef="#br0">52 120 112 0 0,'-25'0'4506'0'0,"1"0"3120"0"0,24 0-7519 0 0,0 0-1 0 0,0 0 0 0 0,0 0 0 0 0,-1 0 0 0 0,1 0 0 0 0,0 0 0 0 0,0 0 1 0 0,0 0-1 0 0,0 0 0 0 0,0 0 0 0 0,0 0 0 0 0,-1 0 0 0 0,1-1 0 0 0,0 1 1 0 0,0 0-1 0 0,0 0 0 0 0,0 0 0 0 0,0 0 0 0 0,0 0 0 0 0,0 0 0 0 0,0-1 1 0 0,0 1-1 0 0,0 0 0 0 0,-1 0 0 0 0,1 0 0 0 0,0 0 0 0 0,0 0 0 0 0,0-1 1 0 0,0 1-1 0 0,0 0 0 0 0,0 0 0 0 0,0 0 0 0 0,0 0 0 0 0,0 0 1 0 0,0-1-1 0 0,0 1 0 0 0,0 0 0 0 0,0 0 0 0 0,1 0 0 0 0,-1 0 0 0 0,0 0 1 0 0,0-1-1 0 0,0 1 0 0 0,0 0 0 0 0,0 0 0 0 0,0 0 0 0 0,0 0 0 0 0,0 0 1 0 0,0 0-1 0 0,0 0 0 0 0,1-1 0 0 0,-1 1 0 0 0,0 0 0 0 0,0 0 0 0 0,0 0 1 0 0,0 0-1 0 0,0 0 0 0 0,0 0 0 0 0,1 0 0 0 0,-1 0 0 0 0,0 0 0 0 0,0 0 1 0 0,0 0-1 0 0,0 0 0 0 0,0 0-106 0 0,10-9 844 0 0,-10 8-47 0 0,4 0-639 0 0,1 0 0 0 0,-1 0 0 0 0,0 1 0 0 0,1-1 0 0 0,-1 1 0 0 0,1 0 0 0 0,-1 0 0 0 0,0 0 0 0 0,1 1 0 0 0,-1 0 0 0 0,2 0-158 0 0,48 12 536 0 0,-43-9-496 0 0,0 0 0 0 0,0 1 0 0 0,0 1 0 0 0,-1-1 0 0 0,0 2 0 0 0,0 0 1 0 0,0 0-1 0 0,-1 0 0 0 0,0 1 0 0 0,-1 1 0 0 0,0 0 0 0 0,0 0 0 0 0,-1 0 0 0 0,0 1 0 0 0,-1 0 0 0 0,1 0 1 0 0,-2 1-1 0 0,0-1 0 0 0,0 1 0 0 0,2 11-40 0 0,1 9 93 0 0,-6-26-57 0 0,-1 0 1 0 0,0 0 0 0 0,0 1 0 0 0,0-1-1 0 0,0 0 1 0 0,-1 0 0 0 0,1 1-1 0 0,-2-1 1 0 0,1 0 0 0 0,0 0 0 0 0,-1 1-1 0 0,0-1 1 0 0,-2 5-37 0 0,1-5 98 0 0,0 1 1 0 0,-1-1-1 0 0,0 0 0 0 0,0 0 1 0 0,0 0-1 0 0,0 0 0 0 0,-1-1 1 0 0,0 1-1 0 0,-2 1-98 0 0,5-5 33 0 0,0 0 0 0 0,0 0-1 0 0,1 0 1 0 0,-1 0 0 0 0,0 0 0 0 0,0 0-1 0 0,0-1 1 0 0,0 1 0 0 0,0 0 0 0 0,0-1 0 0 0,0 1-1 0 0,0-1 1 0 0,0 1 0 0 0,0-1 0 0 0,0 1-1 0 0,0-1 1 0 0,0 0 0 0 0,0 1 0 0 0,-1-1-1 0 0,1 0 1 0 0,0 0 0 0 0,0 0 0 0 0,0 0-1 0 0,0 0 1 0 0,-1 0 0 0 0,1 0 0 0 0,0 0-1 0 0,0-1 1 0 0,0 1 0 0 0,0 0 0 0 0,-1-1-1 0 0,1 1 1 0 0,0-1 0 0 0,0 1 0 0 0,0-1-1 0 0,0 1 1 0 0,0-1 0 0 0,0 0 0 0 0,0 0-1 0 0,1 1 1 0 0,-1-1 0 0 0,0 0 0 0 0,0 0-1 0 0,0 0 1 0 0,1 0 0 0 0,-1 0 0 0 0,0 0-33 0 0,0-2 33 0 0,0 0 0 0 0,0 0 1 0 0,0-1-1 0 0,1 1 0 0 0,-1 0 0 0 0,1-1 1 0 0,0 1-1 0 0,-1 0 0 0 0,2 0 1 0 0,-1-1-1 0 0,0 1 0 0 0,1 0 0 0 0,-1-1 1 0 0,1 1-1 0 0,0 0 0 0 0,0 0 1 0 0,0 0-1 0 0,1-1-33 0 0,25-53 108 0 0,1 9-181 0 0,-9 14-533 0 0,0 1 0 0 0,2 2-1 0 0,2 0 1 0 0,0 1 0 0 0,4 0 606 0 0,0 0-3849 0 0,-23 23 2464 0 0,0 2 0 0 0,1-1 0 0 0,0 0 0 0 0,0 1 0 0 0,1 0 0 0 0,-1 0 0 0 0,1 1 0 0 0,0-1 0 0 0,0 1 0 0 0,1 1 0 0 0,-1-1 1 0 0,1 1-1 0 0,5-2 1385 0 0,0 4-2150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17.263"/>
    </inkml:context>
    <inkml:brush xml:id="br0">
      <inkml:brushProperty name="width" value="0.05" units="cm"/>
      <inkml:brushProperty name="height" value="0.05" units="cm"/>
      <inkml:brushProperty name="color" value="#E71224"/>
    </inkml:brush>
  </inkml:definitions>
  <inkml:trace contextRef="#ctx0" brushRef="#br0">226 86 124 0 0,'10'-11'3573'0'0,"-9"11"-3371"0"0,-1 0-1 0 0,1 0 1 0 0,-1 0-1 0 0,1-1 0 0 0,-1 1 1 0 0,1 0-1 0 0,-1 0 0 0 0,0 0 1 0 0,1-1-1 0 0,-1 1 0 0 0,1 0 1 0 0,-1 0-1 0 0,0-1 0 0 0,1 1 1 0 0,-1 0-1 0 0,0-1 1 0 0,1 1-1 0 0,-1 0 0 0 0,0-1 1 0 0,0 1-1 0 0,1 0 0 0 0,-1-1 1 0 0,0 1-1 0 0,0-1 0 0 0,1 1 1 0 0,-1-1-1 0 0,0 1 0 0 0,0 0 1 0 0,0-1-1 0 0,0 1 1 0 0,0-1-1 0 0,0 1 0 0 0,0-1 1 0 0,0 1-1 0 0,0-1 0 0 0,0 1 1 0 0,0-1-1 0 0,0 1 0 0 0,0 0 1 0 0,0-1-1 0 0,0 1 0 0 0,-1-1 1 0 0,1 1-1 0 0,0-1 0 0 0,0 1 1 0 0,0 0-1 0 0,-1-1-201 0 0,-1-2 504 0 0,-1 0-1 0 0,0 1 0 0 0,0-1 1 0 0,0 1-1 0 0,0-1 0 0 0,0 1 0 0 0,-1 0 1 0 0,1 0-1 0 0,-1 1 0 0 0,1-1 1 0 0,-1 1-1 0 0,1 0 0 0 0,-1 0 1 0 0,0 0-1 0 0,0 0 0 0 0,-2 0-503 0 0,0 1 221 0 0,1 0-1 0 0,-1 0 1 0 0,1 1 0 0 0,-1-1-1 0 0,1 1 1 0 0,-1 1-1 0 0,1-1 1 0 0,0 1-1 0 0,0 0 1 0 0,0 0-1 0 0,-2 1-220 0 0,-1 1 57 0 0,1 0 1 0 0,0 1-1 0 0,0 0 0 0 0,0 0 0 0 0,0 0 0 0 0,1 1 0 0 0,0 0 0 0 0,0 0 0 0 0,1 1 0 0 0,-1 0 1 0 0,1 0-1 0 0,1 0 0 0 0,-1 0 0 0 0,1 1 0 0 0,-2 5-57 0 0,1 2 55 0 0,1-1 1 0 0,0 1-1 0 0,1 0 0 0 0,0 0 1 0 0,1 0-1 0 0,1 0 0 0 0,0 1 1 0 0,1-1-1 0 0,1 0 1 0 0,1 3-56 0 0,-1-10 7 0 0,0-1 1 0 0,1 1 0 0 0,1-1 0 0 0,-1 1-1 0 0,1-1 1 0 0,0 0 0 0 0,0 0 0 0 0,1 0 0 0 0,0 0-1 0 0,1-1 1 0 0,-1 1 0 0 0,1-1 0 0 0,0-1 0 0 0,1 1-1 0 0,-1 0 1 0 0,1-1 0 0 0,0 0 0 0 0,0-1 0 0 0,1 1-1 0 0,3 1-7 0 0,-5-4 5 0 0,1 1-1 0 0,-1-1 0 0 0,1 0 0 0 0,0 0 0 0 0,0 0 1 0 0,0-1-1 0 0,-1 0 0 0 0,1 0 0 0 0,0-1 1 0 0,0 0-1 0 0,0 0 0 0 0,0 0 0 0 0,0 0 1 0 0,0-1-1 0 0,0 0 0 0 0,0-1 0 0 0,0 1 1 0 0,0-1-1 0 0,-1 0 0 0 0,1 0 0 0 0,-1-1 1 0 0,0 0-1 0 0,1 0 0 0 0,-1 0 0 0 0,0 0 0 0 0,-1-1 1 0 0,1 0-1 0 0,-1 0 0 0 0,1 0 0 0 0,-1-1 1 0 0,0 1-5 0 0,4-8-1 0 0,-2 7 1 0 0,-1-1 0 0 0,-1 0 0 0 0,1-1 0 0 0,-1 1 0 0 0,0-1 0 0 0,0 1-1 0 0,-1-1 1 0 0,0 0 0 0 0,0-1 0 0 0,-1 1 0 0 0,0 0 0 0 0,0-1-1 0 0,-1 1 1 0 0,0-1 0 0 0,0 0 0 0 0,0-1 0 0 0,-1-14 16 0 0,-1-1 0 0 0,-1 1 0 0 0,0 0 0 0 0,-6-16-16 0 0,6 30-67 0 0,0 0 0 0 0,-2 1 0 0 0,1-1 1 0 0,-1 1-1 0 0,0 0 0 0 0,0 0 0 0 0,-1 0 0 0 0,0 1 0 0 0,-1-1 0 0 0,0 1 0 0 0,0 0 0 0 0,0 1 0 0 0,-5-4 67 0 0,-7-2-839 0 0,-12-4-3450 0 0,2 9-2986 0 0,28 7 7024 0 0,-1 0 0 0 0,1 0-1 0 0,-1 0 1 0 0,1 0 0 0 0,-1 0 0 0 0,1 1-1 0 0,-1-1 1 0 0,1 0 0 0 0,0 0 0 0 0,-1 0 0 0 0,1 0-1 0 0,-1 1 1 0 0,1-1 0 0 0,-1 0 0 0 0,1 0-1 0 0,-1 1 1 0 0,1-1 0 0 0,0 0 0 0 0,-1 1 0 0 0,1-1-1 0 0,0 0 1 0 0,-1 1 0 0 0,1-1 0 0 0,0 1-1 0 0,0-1 1 0 0,-1 1 0 0 0,1-1 0 0 0,0 0-1 0 0,0 1 1 0 0,0-1 0 0 0,-1 1 0 0 0,1-1 0 0 0,0 1-1 0 0,0-1 1 0 0,0 1 0 0 0,0-1 0 0 0,0 1-1 0 0,0-1 1 0 0,0 1 251 0 0,7 10-1976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17.774"/>
    </inkml:context>
    <inkml:brush xml:id="br0">
      <inkml:brushProperty name="width" value="0.05" units="cm"/>
      <inkml:brushProperty name="height" value="0.05" units="cm"/>
      <inkml:brushProperty name="color" value="#E71224"/>
    </inkml:brush>
  </inkml:definitions>
  <inkml:trace contextRef="#ctx0" brushRef="#br0">33 155 252 0 0,'4'-6'1045'0'0,"0"0"0"0"0,-1 0 0 0 0,1-1 0 0 0,-1 1 0 0 0,-1-1 1 0 0,1 0-1 0 0,-1 0 0 0 0,0 0 0 0 0,-1 0 0 0 0,1 0 0 0 0,-1 0 0 0 0,-1-1 0 0 0,1 1 0 0 0,-2 0 0 0 0,1-1 0 0 0,-1-2-1045 0 0,1 6 485 0 0,0 4-433 0 0,0-1 1 0 0,0 1 0 0 0,0-1 0 0 0,1 1-1 0 0,-1 0 1 0 0,0-1 0 0 0,0 1 0 0 0,0-1-1 0 0,0 1 1 0 0,0 0 0 0 0,-1-1-1 0 0,1 1 1 0 0,0-1 0 0 0,0 1 0 0 0,0 0-1 0 0,0-1 1 0 0,0 1 0 0 0,0-1 0 0 0,-1 1-1 0 0,1 0 1 0 0,0-1 0 0 0,0 1 0 0 0,-1 0-1 0 0,1-1 1 0 0,0 1 0 0 0,0 0 0 0 0,-1 0-1 0 0,1-1 1 0 0,0 1 0 0 0,-1 0-1 0 0,1 0 1 0 0,0-1 0 0 0,-1 1 0 0 0,1 0-1 0 0,-1 0 1 0 0,1 0 0 0 0,0 0 0 0 0,-1 0-1 0 0,1-1 1 0 0,-1 1 0 0 0,1 0 0 0 0,0 0-1 0 0,-1 0 1 0 0,1 0 0 0 0,-1 0 0 0 0,1 0-1 0 0,-1 0 1 0 0,1 1 0 0 0,0-1 0 0 0,-1 0-1 0 0,1 0 1 0 0,0 0 0 0 0,-1 0-1 0 0,1 0 1 0 0,-1 1 0 0 0,1-1 0 0 0,0 0-1 0 0,-1 0 1 0 0,1 1 0 0 0,0-1 0 0 0,-1 0-1 0 0,1 0 1 0 0,0 1 0 0 0,0-1 0 0 0,-1 0-1 0 0,1 1 1 0 0,0-1 0 0 0,0 0 0 0 0,-1 1-53 0 0,-21 23 1166 0 0,18-15-1056 0 0,0 0 0 0 0,1 1 0 0 0,0-1 0 0 0,0 1-1 0 0,1-1 1 0 0,1 1 0 0 0,-1 0 0 0 0,2 0 0 0 0,-1 0 0 0 0,2 0 0 0 0,-1 0 0 0 0,1 0-110 0 0,-1 11 105 0 0,0-10-80 0 0,1 0 1 0 0,-1-1 0 0 0,2 1-1 0 0,-1 0 1 0 0,2-1 0 0 0,-1 1-1 0 0,1-1 1 0 0,1 0-1 0 0,0 0 1 0 0,0 0 0 0 0,1 0-1 0 0,1-1 1 0 0,-1 0 0 0 0,1 0-1 0 0,1 0 1 0 0,1 1-26 0 0,-6-8 2 0 0,0 0-1 0 0,0 1 1 0 0,1-1 0 0 0,-1 0 0 0 0,1 0-1 0 0,-1-1 1 0 0,1 1 0 0 0,0 0 0 0 0,-1-1-1 0 0,1 0 1 0 0,0 1 0 0 0,0-1 0 0 0,0 0-1 0 0,0-1 1 0 0,0 1 0 0 0,0 0 0 0 0,0-1-1 0 0,0 0 1 0 0,1 0 0 0 0,-1 0 0 0 0,0 0-1 0 0,0 0 1 0 0,0 0 0 0 0,0-1 0 0 0,0 0-1 0 0,0 1 1 0 0,0-1 0 0 0,0 0 0 0 0,0-1-1 0 0,0 1 1 0 0,0 0 0 0 0,-1-1 0 0 0,1 0-1 0 0,0 1 1 0 0,-1-1 0 0 0,1 0 0 0 0,0-2-2 0 0,6-3 0 0 0,0-1 1 0 0,-1 0-1 0 0,0-1 1 0 0,-1 0-1 0 0,0 0 1 0 0,0-1-1 0 0,-1 0 1 0 0,0 0-1 0 0,2-6 0 0 0,-2 2 20 0 0,-1 1-1 0 0,0-1 1 0 0,-1 0-1 0 0,0-1 1 0 0,-1 1 0 0 0,-1 0-1 0 0,0-1 1 0 0,-1 0-1 0 0,-1 1 1 0 0,0-1-1 0 0,-1 1 1 0 0,0-1 0 0 0,-1 0-1 0 0,-1 1 1 0 0,-1 0-1 0 0,0 0 1 0 0,-1-3-20 0 0,5 16 18 0 0,-1 0 0 0 0,1 1 0 0 0,0-1 0 0 0,0 0 0 0 0,0 1 0 0 0,-1-1 0 0 0,1 0 1 0 0,0 1-1 0 0,-1-1 0 0 0,1 1 0 0 0,-1-1 0 0 0,1 1 0 0 0,-1-1 0 0 0,1 1 0 0 0,-1-1 0 0 0,1 1 0 0 0,-1-1 0 0 0,1 1 0 0 0,-1-1 0 0 0,1 1 0 0 0,-1 0 1 0 0,0-1-1 0 0,1 1 0 0 0,-1 0 0 0 0,0 0 0 0 0,1-1 0 0 0,-1 1 0 0 0,0 0 0 0 0,0 0-18 0 0,-13 14 632 0 0,-1 30 366 0 0,13-30-850 0 0,1 1 0 0 0,0-1-1 0 0,1 0 1 0 0,1 0 0 0 0,0 0-1 0 0,1 0 1 0 0,0 0 0 0 0,1 0-1 0 0,1-1 1 0 0,0 1 0 0 0,1-1 0 0 0,1 0-1 0 0,2 5-147 0 0,-2-8 38 0 0,0 0-1 0 0,0 0 0 0 0,1 0 0 0 0,0 0 1 0 0,1-1-1 0 0,0 0 0 0 0,1-1 0 0 0,-1 0 1 0 0,8 4-38 0 0,-12-9 48 0 0,0-1 0 0 0,0 0 0 0 0,0 0 0 0 0,0 0 0 0 0,0-1 0 0 0,0 1 0 0 0,1-1 0 0 0,3 0-48 0 0,16 1-3163 0 0,-7-9-8975 0 0,12-8 1413 0 0,-19 9 8494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18.129"/>
    </inkml:context>
    <inkml:brush xml:id="br0">
      <inkml:brushProperty name="width" value="0.05" units="cm"/>
      <inkml:brushProperty name="height" value="0.05" units="cm"/>
      <inkml:brushProperty name="color" value="#E71224"/>
    </inkml:brush>
  </inkml:definitions>
  <inkml:trace contextRef="#ctx0" brushRef="#br0">50 301 532 0 0,'6'-18'2181'0'0,"0"-1"0"0"0,-1-1 0 0 0,0 1 1 0 0,-2-1-1 0 0,0-3-2181 0 0,7-40 5356 0 0,-8 55-4637 0 0,-1-1 1 0 0,0 0-1 0 0,0-1 1 0 0,-1 1 0 0 0,0 0-1 0 0,-1 0 1 0 0,0-1-720 0 0,1 8 73 0 0,0 0 0 0 0,-1 0 0 0 0,1 0 0 0 0,0 0-1 0 0,-1 0 1 0 0,1 1 0 0 0,-1-1 0 0 0,1 0 0 0 0,-1 0 0 0 0,0 0 0 0 0,0 0 0 0 0,0 1 0 0 0,0-1 0 0 0,0 0 0 0 0,0 1 0 0 0,0-1-1 0 0,-1 1 1 0 0,1 0 0 0 0,0-1 0 0 0,-1 1 0 0 0,1 0 0 0 0,-1 0 0 0 0,0-1 0 0 0,1 1 0 0 0,-1 1 0 0 0,0-1 0 0 0,0 0 0 0 0,1 0-1 0 0,-1 1 1 0 0,0-1 0 0 0,0 1 0 0 0,-2-1-73 0 0,3 1 22 0 0,0 1 0 0 0,-1-1 0 0 0,1 0 0 0 0,0 1 0 0 0,-1-1 0 0 0,1 1 0 0 0,0-1 0 0 0,-1 1 0 0 0,1 0 0 0 0,0-1 0 0 0,0 1 0 0 0,0 0 0 0 0,0 0 0 0 0,-1 0 0 0 0,2 0 0 0 0,-1 0 0 0 0,0 0 0 0 0,0 0 0 0 0,0 1 0 0 0,0-1 0 0 0,1 0 0 0 0,-1 0 0 0 0,0 1 0 0 0,1-1 0 0 0,-1 0 0 0 0,1 1 0 0 0,-1-1 0 0 0,1 0 0 0 0,0 1 0 0 0,0 0-22 0 0,-1 3 57 0 0,0 1 0 0 0,0-1 1 0 0,1 0-1 0 0,0 0 0 0 0,0 0 0 0 0,0 0 0 0 0,1 4-57 0 0,3 8 82 0 0,0 1 0 0 0,2-1 1 0 0,0 0-1 0 0,1-1 0 0 0,0 1 0 0 0,1-1 0 0 0,1-1 0 0 0,1 0 0 0 0,0 0 0 0 0,1-1 0 0 0,6 7-82 0 0,32 45 91 0 0,-47-64-98 0 0,-1-1 0 0 0,1 1 0 0 0,-1-1-1 0 0,1 1 1 0 0,-1-1 0 0 0,0 1 0 0 0,0 0-1 0 0,0-1 1 0 0,0 1 0 0 0,0 0 0 0 0,0 0-1 0 0,0 0 1 0 0,0 0 0 0 0,-1 0 0 0 0,1 0-1 0 0,-1 0 1 0 0,0 0 0 0 0,1 0 0 0 0,-1 0-1 0 0,0 0 1 0 0,0 0 0 0 0,-1 0 0 0 0,1 0-1 0 0,0 1 1 0 0,0-1 0 0 0,-1 0 0 0 0,0 0-1 0 0,1-1 1 0 0,-1 1 0 0 0,0 1 7 0 0,-2 0 49 0 0,1 0 1 0 0,-1 0 0 0 0,0-1-1 0 0,0 1 1 0 0,0-1 0 0 0,0 0-1 0 0,0 0 1 0 0,0 0 0 0 0,0 0 0 0 0,-1 0-1 0 0,1-1 1 0 0,-1 0 0 0 0,1 1-1 0 0,-1-1 1 0 0,0-1 0 0 0,0 1-50 0 0,-4 1-113 0 0,1-1 0 0 0,-1 0 0 0 0,0 0 0 0 0,0-1 0 0 0,0 0 0 0 0,1-1 1 0 0,-1 1-1 0 0,-6-2 113 0 0,11 1-266 0 0,0 1 1 0 0,0-1-1 0 0,0 0 1 0 0,0 0-1 0 0,1 0 1 0 0,-1 0-1 0 0,0 0 1 0 0,1-1-1 0 0,-1 1 1 0 0,1-1-1 0 0,-1 0 1 0 0,1 1-1 0 0,-1-1 1 0 0,1 0-1 0 0,0 0 1 0 0,0-1-1 0 0,0 1 1 0 0,0 0-1 0 0,1-1 1 0 0,-1 0 265 0 0,2 1-512 0 0,-1 0 1 0 0,1 0 0 0 0,0 0 0 0 0,0 0 0 0 0,0 0 0 0 0,1-1 0 0 0,-1 1 0 0 0,0 0 0 0 0,1 0 0 0 0,0 0 0 0 0,-1 0 0 0 0,1 0 0 0 0,0 0 0 0 0,0 1-1 0 0,0-1 1 0 0,0 0 0 0 0,0 0 0 0 0,0 0 0 0 0,1 1 0 0 0,-1-1 0 0 0,1 1 0 0 0,-1-1 0 0 0,2 0 511 0 0,36-31-6163 0 0,-17 15 4002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0:58.894"/>
    </inkml:context>
    <inkml:brush xml:id="br0">
      <inkml:brushProperty name="width" value="0.05" units="cm"/>
      <inkml:brushProperty name="height" value="0.05" units="cm"/>
      <inkml:brushProperty name="color" value="#E71224"/>
    </inkml:brush>
  </inkml:definitions>
  <inkml:trace contextRef="#ctx0" brushRef="#br0">91 188 696 0 0,'-18'-65'3609'0'0,"-6"-24"5526"0"0,24 87-8806 0 0,0 0 0 0 0,-1 0 0 0 0,0 0 0 0 0,1 0 1 0 0,-1 0-1 0 0,0 0 0 0 0,0 0 0 0 0,0 0 0 0 0,0 1 0 0 0,0-1 0 0 0,0 0 1 0 0,-1 1-1 0 0,1-1 0 0 0,0 0 0 0 0,-1 1 0 0 0,0 0 0 0 0,0-1-329 0 0,2 1 117 0 0,-1 1 0 0 0,1 0-1 0 0,-1 0 1 0 0,1 0 0 0 0,0 0-1 0 0,-1 0 1 0 0,1 0 0 0 0,-1 0-1 0 0,1 0 1 0 0,-1 0 0 0 0,1 0-1 0 0,0 0 1 0 0,-1 0 0 0 0,1 0-1 0 0,-1 0 1 0 0,1 0 0 0 0,-1 0-1 0 0,1 0 1 0 0,0 0 0 0 0,-1 1-1 0 0,1-1 1 0 0,0 0 0 0 0,-1 0-1 0 0,1 0 1 0 0,-1 1 0 0 0,1-1-1 0 0,0 0 1 0 0,0 1 0 0 0,-1-1-117 0 0,-8 21 1626 0 0,5 2-1117 0 0,2 1 0 0 0,0-1 0 0 0,2 1 0 0 0,1 0 0 0 0,3 22-509 0 0,1 45 495 0 0,-3-48-308 0 0,2 0 0 0 0,3 8-187 0 0,1 16 92 0 0,5 13-29 0 0,-7-50-3 0 0,-1 1 0 0 0,-2 0 1 0 0,-1 6-61 0 0,-2-37 2 0 0,0 1 0 0 0,0-1 0 0 0,0 1-1 0 0,0-1 1 0 0,0 0 0 0 0,0 1 0 0 0,0-1 0 0 0,0 0 0 0 0,0 1 0 0 0,0-1 0 0 0,0 0 0 0 0,0 1 0 0 0,0-1 0 0 0,0 1 0 0 0,-1-1 0 0 0,1 0 0 0 0,0 1 0 0 0,0-1 0 0 0,0 0 0 0 0,-1 0 0 0 0,1 1 0 0 0,0-1 0 0 0,0 0 0 0 0,-1 1 0 0 0,1-1 0 0 0,0 0 0 0 0,0 0 0 0 0,-1 0 0 0 0,1 1 0 0 0,0-1 0 0 0,-1 0 0 0 0,1 0 0 0 0,0 0 0 0 0,-1 0 0 0 0,1 0 0 0 0,-1 1 0 0 0,1-1 0 0 0,0 0 0 0 0,-1 0 0 0 0,1 0 0 0 0,0 0 0 0 0,-1 0 0 0 0,1 0 0 0 0,0 0 0 0 0,-1 0 0 0 0,1-1 0 0 0,-1 1 0 0 0,1 0 0 0 0,0 0 0 0 0,-1 0 0 0 0,1 0 0 0 0,0 0 0 0 0,-1-1 0 0 0,1 1 0 0 0,0 0 0 0 0,-1 0 0 0 0,1 0 0 0 0,0-1 0 0 0,0 1 0 0 0,-1 0 0 0 0,1-1-2 0 0,-1 0 1 0 0,0 1 1 0 0,-1-1 0 0 0,1 0-1 0 0,0 0 1 0 0,0 0-1 0 0,0 0 1 0 0,0 0-1 0 0,1-1 1 0 0,-1 1 0 0 0,0 0-1 0 0,0 0 1 0 0,1-1-1 0 0,-1 1 1 0 0,1 0 0 0 0,-1-1-1 0 0,1 1 1 0 0,-1 0-1 0 0,1-1 1 0 0,0 0-2 0 0,-1-22 7 0 0,1 13-9 0 0,0-1 1 0 0,0 1 0 0 0,1 0-1 0 0,0-1 1 0 0,1 1 0 0 0,0 0-1 0 0,3-5 2 0 0,1-3 0 0 0,1 2 1 0 0,0-1-1 0 0,1 1 0 0 0,1 0 0 0 0,8-10 0 0 0,-12 20-2 0 0,0 0 0 0 0,0 1 0 0 0,1-1 1 0 0,0 1-1 0 0,0 0 0 0 0,0 1 0 0 0,1 0 0 0 0,0 0 0 0 0,0 0 0 0 0,0 0 1 0 0,1 1-1 0 0,-1 1 0 0 0,7-3 2 0 0,-10 5 0 0 0,1-1 0 0 0,-1 1-1 0 0,1 0 1 0 0,0 1 0 0 0,-1-1 0 0 0,1 1 0 0 0,0 0-1 0 0,-1 0 1 0 0,1 0 0 0 0,0 1 0 0 0,-1 0 0 0 0,1 0 0 0 0,-1 0-1 0 0,1 0 1 0 0,-1 1 0 0 0,1-1 0 0 0,-1 1 0 0 0,0 0 0 0 0,0 1-1 0 0,0-1 1 0 0,0 1 0 0 0,0 0 0 0 0,-1 0 0 0 0,1 0-1 0 0,-1 0 1 0 0,1 0 0 0 0,-1 1 0 0 0,-1 0 0 0 0,1-1 0 0 0,1 3 0 0 0,4 7 0 0 0,0 0 0 0 0,-1 0 1 0 0,-1 1-1 0 0,0-1 1 0 0,-1 1-1 0 0,-1 1 0 0 0,0-1 1 0 0,2 12-1 0 0,-4-16-72 0 0,0 1 0 0 0,-1-1 0 0 0,0 1 1 0 0,-1-1-1 0 0,0 1 0 0 0,-1-1 0 0 0,0 1 0 0 0,0-1 0 0 0,-1 1 1 0 0,0-1-1 0 0,-1 0 0 0 0,-1 0 0 0 0,1 0 0 0 0,-1-1 0 0 0,-2 2 72 0 0,5-9-110 0 0,0-1 0 0 0,0 1 0 0 0,-1-1 0 0 0,1 1 0 0 0,0-1-1 0 0,-1 0 1 0 0,0 1 0 0 0,1-1 0 0 0,-1 0 0 0 0,0 0 0 0 0,1 0-1 0 0,-1 0 1 0 0,0-1 0 0 0,0 1 0 0 0,-2 0 110 0 0,-11 0-5564 0 0,10-4-785 0 0,4-3-3286 0 0,1 1 7259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18.602"/>
    </inkml:context>
    <inkml:brush xml:id="br0">
      <inkml:brushProperty name="width" value="0.05" units="cm"/>
      <inkml:brushProperty name="height" value="0.05" units="cm"/>
      <inkml:brushProperty name="color" value="#E71224"/>
    </inkml:brush>
  </inkml:definitions>
  <inkml:trace contextRef="#ctx0" brushRef="#br0">364 150 164 0 0,'1'-7'1308'0'0,"-1"0"-1"0"0,0 1 1 0 0,0-1 0 0 0,-1 1-1 0 0,0-1 1 0 0,0 1 0 0 0,-1-1-1 0 0,1 1 1 0 0,-2 0 0 0 0,1 0-1 0 0,-1 0 1 0 0,1 0 0 0 0,-3-2-1308 0 0,-6-7 2168 0 0,9 13-1891 0 0,0-1 1 0 0,0 0-1 0 0,0 1 1 0 0,-1-1 0 0 0,1 1-1 0 0,-1 0 1 0 0,1 0-1 0 0,-1 0 1 0 0,0 0 0 0 0,0 0-1 0 0,0 1 1 0 0,0-1 0 0 0,0 1-1 0 0,-2-1-277 0 0,-4-1 199 0 0,-1 1 0 0 0,1-1 0 0 0,-1 2 0 0 0,0-1-1 0 0,1 1 1 0 0,-1 1 0 0 0,0 0 0 0 0,0 0 0 0 0,0 1 0 0 0,1 0 0 0 0,-1 1 0 0 0,0 0-1 0 0,1 0 1 0 0,-1 1 0 0 0,1 0 0 0 0,0 1 0 0 0,0 0 0 0 0,0 1 0 0 0,-3 2-199 0 0,5-3 50 0 0,0 1 0 0 0,0 0 0 0 0,0 0 0 0 0,1 1 0 0 0,-1 0 0 0 0,2 0 1 0 0,-1 0-1 0 0,1 1 0 0 0,-1 0 0 0 0,2 0 0 0 0,-1 0 0 0 0,1 0 0 0 0,0 1 0 0 0,1 0 0 0 0,0 0 1 0 0,0 0-1 0 0,1 0 0 0 0,-1 0 0 0 0,2 1 0 0 0,-1-1 0 0 0,1 0 0 0 0,1 8-50 0 0,0-2 31 0 0,1 1 0 0 0,1-1-1 0 0,0 0 1 0 0,1 0-1 0 0,1 0 1 0 0,0 0 0 0 0,1 0-1 0 0,0-1 1 0 0,1 0 0 0 0,4 6-31 0 0,-8-15 3 0 0,0 0 0 0 0,0 0 0 0 0,1 0 0 0 0,-1 0 0 0 0,1-1 0 0 0,0 1 0 0 0,0-1 0 0 0,1 0 0 0 0,-1 0 1 0 0,1 0-1 0 0,-1 0 0 0 0,1-1 0 0 0,0 0 0 0 0,0 1 0 0 0,0-1 0 0 0,0 0 0 0 0,0-1 0 0 0,1 1 0 0 0,-1-1 1 0 0,0 0-1 0 0,1 0 0 0 0,-1 0 0 0 0,1-1 0 0 0,-1 1 0 0 0,1-1 0 0 0,-1 0 0 0 0,1-1 0 0 0,-1 1 0 0 0,1-1 0 0 0,-1 0 1 0 0,1 0-1 0 0,-1 0 0 0 0,0 0 0 0 0,1-1 0 0 0,1-1-3 0 0,0 1-1 0 0,0 0 0 0 0,0-1 0 0 0,0 1 0 0 0,0-2 0 0 0,-1 1 0 0 0,1 0-1 0 0,-1-1 1 0 0,0 0 0 0 0,0-1 0 0 0,0 1 0 0 0,0-1 0 0 0,-1 0 0 0 0,0 0 0 0 0,0 0 0 0 0,0 0 1 0 0,6-9-7 0 0,-1 0 0 0 0,0 0 0 0 0,-1-1 0 0 0,-1 0 0 0 0,-1 0 0 0 0,0-1 0 0 0,0 0 0 0 0,-2 0 0 0 0,2-9 7 0 0,-2-5-9 0 0,-1-1 0 0 0,-2-26 9 0 0,-1 57-1 0 0,0 0 1 0 0,1 0-1 0 0,-1-1 1 0 0,0 1-1 0 0,0 0 1 0 0,0 0-1 0 0,0 0 1 0 0,0 0-1 0 0,0-1 1 0 0,0 1-1 0 0,0 0 1 0 0,0 0-1 0 0,0 0 1 0 0,0-1-1 0 0,0 1 1 0 0,0 0-1 0 0,0 0 1 0 0,0 0-1 0 0,0 0 1 0 0,0-1-1 0 0,0 1 1 0 0,0 0-1 0 0,0 0 1 0 0,0 0-1 0 0,0 0 1 0 0,0-1 0 0 0,-1 1-1 0 0,1 0 1 0 0,0 0-1 0 0,0 0 1 0 0,0 0-1 0 0,0 0 1 0 0,0-1-1 0 0,0 1 1 0 0,-1 0-1 0 0,1 0 1 0 0,0 0-1 0 0,0 0 1 0 0,0 0-1 0 0,0 0 1 0 0,-1 0-1 0 0,1 0 1 0 0,0 0-1 0 0,0-1 1 0 0,0 1-1 0 0,0 0 1 0 0,-1 0-1 0 0,1 0 1 0 0,0 0-1 0 0,0 0 1 0 0,0 0-1 0 0,0 0 1 0 0,-1 0-1 0 0,1 0 1 0 0,0 0-1 0 0,0 1 1 0 0,0-1 0 0 0,0 0-1 0 0,-1 0 1 0 0,-4 11-2 0 0,5-7 10 0 0,-1 9 40 0 0,1 0 0 0 0,1 0 0 0 0,0-1 0 0 0,0 1 0 0 0,1 0 0 0 0,1-1 0 0 0,0 1-1 0 0,1-1 1 0 0,2 6-48 0 0,-1-5 16 0 0,1-1 0 0 0,0 1 0 0 0,1-1 0 0 0,0-1 0 0 0,0 1 0 0 0,2-1 0 0 0,-1 0 0 0 0,1-1 0 0 0,5 4-16 0 0,-6-7-114 0 0,-6-5-132 0 0,0 0 1 0 0,0 0-1 0 0,1 0 0 0 0,-1-1 1 0 0,1 1-1 0 0,-1 0 0 0 0,1-1 1 0 0,-1 0-1 0 0,1 0 0 0 0,2 1 246 0 0,24-3-6557 0 0,23-15-5854 0 0,-15 2 6895 0 0,-17 4 3718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19.051"/>
    </inkml:context>
    <inkml:brush xml:id="br0">
      <inkml:brushProperty name="width" value="0.05" units="cm"/>
      <inkml:brushProperty name="height" value="0.05" units="cm"/>
      <inkml:brushProperty name="color" value="#E71224"/>
    </inkml:brush>
  </inkml:definitions>
  <inkml:trace contextRef="#ctx0" brushRef="#br0">271 165 980 0 0,'2'-4'651'0'0,"0"-1"1"0"0,0 0-1 0 0,-1 0 0 0 0,0 0 0 0 0,0 0 1 0 0,0 0-1 0 0,0 0 0 0 0,-1 0 0 0 0,1 0 0 0 0,-2 0 1 0 0,1 0-1 0 0,0 0 0 0 0,-1-1 0 0 0,0 1 1 0 0,0 0-1 0 0,0 1 0 0 0,-1-1 0 0 0,0 0 1 0 0,0 0-1 0 0,0 1 0 0 0,0-1 0 0 0,-1 1 1 0 0,0-1-1 0 0,0 1 0 0 0,0 0 0 0 0,0 0 1 0 0,-1 0-1 0 0,1 1 0 0 0,-1-1 0 0 0,-1 0-651 0 0,1 2 298 0 0,0-1 0 0 0,-1 1 0 0 0,1-1 0 0 0,-1 1 0 0 0,1 1-1 0 0,-1-1 1 0 0,1 0 0 0 0,-1 1 0 0 0,0 0 0 0 0,0 0 0 0 0,0 1 0 0 0,0 0 0 0 0,-2-1-298 0 0,-1 2 128 0 0,1 0 1 0 0,0 0-1 0 0,0 0 1 0 0,0 1-1 0 0,-1 0 1 0 0,1 0-1 0 0,1 1 1 0 0,-1 0 0 0 0,0 0-1 0 0,1 0 1 0 0,-1 1-1 0 0,1 0 1 0 0,0 1-1 0 0,1-1 1 0 0,-1 1-1 0 0,1 0 1 0 0,0 0-1 0 0,0 1 1 0 0,0 0 0 0 0,1 0-1 0 0,0 0 1 0 0,0 0-1 0 0,0 0 1 0 0,1 1-1 0 0,0 0 1 0 0,0 0-129 0 0,0 0 31 0 0,0 1 1 0 0,0-1-1 0 0,1 0 0 0 0,0 1 1 0 0,1-1-1 0 0,0 1 0 0 0,0-1 1 0 0,0 1-1 0 0,1 0 1 0 0,0-1-1 0 0,0 1 0 0 0,1 0 1 0 0,0-1-1 0 0,1 1 0 0 0,-1-1 1 0 0,2 1-1 0 0,-1-1 0 0 0,1 0 1 0 0,0 0-1 0 0,0 0 1 0 0,1 0-1 0 0,0 0 0 0 0,0-1 1 0 0,2 3-32 0 0,2-1-80 0 0,-1-1 0 0 0,1 0 0 0 0,0 0 0 0 0,0-1 0 0 0,1 0 0 0 0,-1-1 0 0 0,2 0 0 0 0,-1 0 0 0 0,0-1 0 0 0,1 0 0 0 0,0 0 1 0 0,0-1-1 0 0,0-1 0 0 0,0 1 0 0 0,0-2 0 0 0,1 1 0 0 0,7-1 80 0 0,-9-1-527 0 0,1 0 1 0 0,0-1-1 0 0,-1 0 0 0 0,1-1 0 0 0,-1 0 1 0 0,1 0-1 0 0,-1-1 0 0 0,0 0 0 0 0,0-1 1 0 0,0 0-1 0 0,-1 0 0 0 0,1-1 1 0 0,-1 0-1 0 0,0 0 0 0 0,0-1 0 0 0,-1 0 1 0 0,1-1-1 0 0,-1 0 0 0 0,0 0 527 0 0,-1 0-192 0 0,0 1-1 0 0,0-1 1 0 0,-1-1 0 0 0,0 1-1 0 0,0-1 1 0 0,-1 0-1 0 0,0 0 1 0 0,0 0-1 0 0,-1 0 1 0 0,0-1 0 0 0,-1 0-1 0 0,1 1 1 0 0,0-10 192 0 0,7-68 2949 0 0,-10 86-2874 0 0,0-1 0 0 0,0 1 0 0 0,0 0 1 0 0,0-1-1 0 0,0 1 0 0 0,1 0 0 0 0,-1-1 1 0 0,0 1-1 0 0,0-1 0 0 0,0 1 0 0 0,0 0 1 0 0,0-1-1 0 0,-1 1 0 0 0,1-1 0 0 0,0 1 1 0 0,0 0-1 0 0,0-1 0 0 0,0 1 0 0 0,0 0 1 0 0,0-1-1 0 0,-1 1 0 0 0,1 0 0 0 0,0-1 1 0 0,0 1-1 0 0,0 0 0 0 0,-1-1 1 0 0,1 1-1 0 0,0 0 0 0 0,0 0 0 0 0,-1-1 1 0 0,1 1-1 0 0,0 0 0 0 0,-1 0 0 0 0,1-1-75 0 0,-10 11 1731 0 0,-5 21-304 0 0,11-11-1117 0 0,1 0 1 0 0,0 1-1 0 0,2-1 0 0 0,0 1 1 0 0,1 6-311 0 0,0-21 26 0 0,1 8 144 0 0,0 1 1 0 0,1-1-1 0 0,1 0 0 0 0,0 1-170 0 0,4 20-1104 0 0,-3 1-5395 0 0,2-38-1898 0 0,6-7 2827 0 0,-10 3 3095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19.410"/>
    </inkml:context>
    <inkml:brush xml:id="br0">
      <inkml:brushProperty name="width" value="0.05" units="cm"/>
      <inkml:brushProperty name="height" value="0.05" units="cm"/>
      <inkml:brushProperty name="color" value="#E71224"/>
    </inkml:brush>
  </inkml:definitions>
  <inkml:trace contextRef="#ctx0" brushRef="#br0">151 250 212 0 0,'-8'-23'2032'0'0,"0"1"0"0"0,-2 0 0 0 0,0 1-1 0 0,-1 0 1 0 0,-2 1 0 0 0,-6-10-2032 0 0,6 7 1783 0 0,12 21-1623 0 0,0-1-1 0 0,0 1 1 0 0,-1-1 0 0 0,1 1 0 0 0,0 0-1 0 0,-1-1 1 0 0,0 1 0 0 0,1 0 0 0 0,-1 0-1 0 0,0 0 1 0 0,0 0 0 0 0,-1 0-160 0 0,-34-37 1748 0 0,87 78-14089 0 0,-31-27 9763 0 0,1-1 510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19.790"/>
    </inkml:context>
    <inkml:brush xml:id="br0">
      <inkml:brushProperty name="width" value="0.05" units="cm"/>
      <inkml:brushProperty name="height" value="0.05" units="cm"/>
      <inkml:brushProperty name="color" value="#E71224"/>
    </inkml:brush>
  </inkml:definitions>
  <inkml:trace contextRef="#ctx0" brushRef="#br0">315 410 952 0 0,'1'0'433'0'0,"1"0"0"0"0,-1-1 1 0 0,0 1-1 0 0,0-1 0 0 0,0 1 0 0 0,0-1 0 0 0,0 1 1 0 0,0-1-1 0 0,-1 0 0 0 0,1 1 0 0 0,0-1 0 0 0,0 0 1 0 0,0 0-1 0 0,-1 0 0 0 0,1 1 0 0 0,0-1 0 0 0,-1 0 1 0 0,1 0-1 0 0,-1 0 0 0 0,1 0 0 0 0,-1 0 0 0 0,1 0 1 0 0,-1 0-1 0 0,0-1 0 0 0,1 1 0 0 0,-1 0 0 0 0,0 0 1 0 0,0 0-1 0 0,0 0 0 0 0,0 0 0 0 0,0-1-433 0 0,-1 0 390 0 0,0 0 0 0 0,0 1-1 0 0,-1-1 1 0 0,1 0 0 0 0,-1 1-1 0 0,1-1 1 0 0,-1 1 0 0 0,1-1-1 0 0,-1 1 1 0 0,0 0 0 0 0,0 0-1 0 0,1-1 1 0 0,-1 1 0 0 0,0 1-1 0 0,-2-2-389 0 0,-9-4 820 0 0,-1 1 1 0 0,0 1-1 0 0,0 0 0 0 0,-15-1-820 0 0,21 4 74 0 0,-1 0 0 0 0,0 1-1 0 0,0 0 1 0 0,1 1 0 0 0,-1 0 0 0 0,0 0 0 0 0,1 1 0 0 0,-1 0-1 0 0,1 1 1 0 0,-1 0 0 0 0,1 0 0 0 0,0 0 0 0 0,0 1 0 0 0,1 1-1 0 0,-1-1 1 0 0,1 1 0 0 0,0 0 0 0 0,0 1 0 0 0,1 0 0 0 0,-1 0-1 0 0,1 0 1 0 0,1 1 0 0 0,-1 0 0 0 0,1 0 0 0 0,0 0 0 0 0,1 1-1 0 0,-1 0 1 0 0,2 0 0 0 0,-1 0 0 0 0,1 0 0 0 0,0 0 0 0 0,0 5-74 0 0,1-1 16 0 0,1-1 0 0 0,0 1 0 0 0,1 0 0 0 0,0-1 0 0 0,1 1 0 0 0,1 0 0 0 0,0-1 0 0 0,0 0 0 0 0,1 1 0 0 0,0-1 0 0 0,1 0 0 0 0,5 10-16 0 0,-8-17-2 0 0,1 0 1 0 0,0 0-1 0 0,1 0 1 0 0,-1 0 0 0 0,0 0-1 0 0,1 0 1 0 0,0-1-1 0 0,0 0 1 0 0,0 1-1 0 0,0-1 1 0 0,1 0 0 0 0,-1 0-1 0 0,1-1 1 0 0,0 1-1 0 0,0-1 1 0 0,0 0-1 0 0,0 0 1 0 0,0 0-1 0 0,0 0 1 0 0,1-1 0 0 0,-1 1-1 0 0,0-1 1 0 0,1 0-1 0 0,-1-1 1 0 0,1 1-1 0 0,-1-1 1 0 0,1 0 0 0 0,0 0-1 0 0,-1 0 1 0 0,1-1-1 0 0,-1 1 1 0 0,1-1-1 0 0,2-1 2 0 0,1-1-11 0 0,1 0-1 0 0,-1-1 1 0 0,0 0-1 0 0,0 0 1 0 0,0-1-1 0 0,0 0 1 0 0,-1 0-1 0 0,0-1 1 0 0,0 0-1 0 0,0 0 1 0 0,-1-1-1 0 0,0 1 1 0 0,0-2-1 0 0,-1 1 1 0 0,0 0-1 0 0,0-1 1 0 0,0 0-1 0 0,-1 0 1 0 0,-1-1-1 0 0,1 1 1 0 0,-1-1-1 0 0,-1 1 1 0 0,0-1-1 0 0,1-3 12 0 0,2-17-7 0 0,0-1 0 0 0,-2 0-1 0 0,-2-1 1 0 0,0 1-1 0 0,-2 0 1 0 0,-4-22 7 0 0,0-1-6 0 0,3 23 8 0 0,-1 0 1 0 0,-2 0 0 0 0,-2-5-3 0 0,1 12 21 0 0,1 0 0 0 0,1-1 0 0 0,-1-23-21 0 0,2 30 28 0 0,-4 14 30 0 0,6 4-49 0 0,0 0-1 0 0,0 0 0 0 0,0-1 0 0 0,1 1 0 0 0,-1 0 0 0 0,0 0 1 0 0,0 0-1 0 0,1 0 0 0 0,-1 0 0 0 0,1 0 0 0 0,-1 0 0 0 0,1 1 1 0 0,0-1-1 0 0,-1 0 0 0 0,1 0 0 0 0,0 0 0 0 0,0 0 0 0 0,0 1 1 0 0,-1-1-1 0 0,1 0 0 0 0,1 0 0 0 0,-1 1-8 0 0,4 108 1561 0 0,14 71-1561 0 0,-8-93 273 0 0,10 38 36 0 0,-12-81-211 0 0,2-1 1 0 0,10 23-99 0 0,-18-58-10 0 0,8 16 398 0 0,4-6-3894 0 0,6-9-3902 0 0,5-12-3908 0 0,-13 0 8022 0 0,7-3 867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20.173"/>
    </inkml:context>
    <inkml:brush xml:id="br0">
      <inkml:brushProperty name="width" value="0.05" units="cm"/>
      <inkml:brushProperty name="height" value="0.05" units="cm"/>
      <inkml:brushProperty name="color" value="#E71224"/>
    </inkml:brush>
  </inkml:definitions>
  <inkml:trace contextRef="#ctx0" brushRef="#br0">92 126 424 0 0,'-9'-8'1041'0'0,"-4"-1"1821"0"0,1-2 0 0 0,1 1 0 0 0,0-2 0 0 0,0 0 0 0 0,1 0 0 0 0,-2-4-2862 0 0,11 16 140 0 0,1-1-1 0 0,0 1 1 0 0,0-1-1 0 0,0 1 1 0 0,-1 0-1 0 0,1-1 1 0 0,0 1-1 0 0,0-1 1 0 0,0 1 0 0 0,0-1-1 0 0,0 1 1 0 0,0-1-1 0 0,0 1 1 0 0,0 0-1 0 0,0-1 1 0 0,0 1-1 0 0,0-1 1 0 0,0 1 0 0 0,0-1-1 0 0,0 1 1 0 0,0-1-1 0 0,0 1 1 0 0,0-1-1 0 0,1 1 1 0 0,-1 0 0 0 0,0-1-1 0 0,0 1 1 0 0,1-1-1 0 0,-1 1 1 0 0,0 0-1 0 0,0-1 1 0 0,1 1-1 0 0,-1 0 1 0 0,1-1-140 0 0,18-8 1729 0 0,27 3-1388 0 0,-43 6-121 0 0,185-5-106 0 0,-167 5-368 0 0,3 1 755 0 0,5 6-8292 0 0,-29-7 7487 0 0,1 1 0 0 0,-1-1 1 0 0,0 0-1 0 0,1 0 1 0 0,-1 1-1 0 0,1-1 1 0 0,-1 0-1 0 0,1 1 1 0 0,-1-1-1 0 0,0 0 0 0 0,1 1 1 0 0,-1-1-1 0 0,0 0 1 0 0,1 1-1 0 0,-1-1 1 0 0,0 1-1 0 0,0-1 1 0 0,0 1-1 0 0,1-1 0 0 0,-1 1 1 0 0,0-1-1 0 0,0 1 1 0 0,0-1-1 0 0,0 1 1 0 0,0-1-1 0 0,0 1 1 0 0,0-1-1 0 0,0 1 0 0 0,0-1 304 0 0,0 2-396 0 0,-1-1-1 0 0,0 1 1 0 0,1-1 0 0 0,-1 1-1 0 0,0-1 1 0 0,0 0-1 0 0,0 1 1 0 0,0-1-1 0 0,0 0 1 0 0,0 0-1 0 0,-1 0 1 0 0,1 0-1 0 0,0 0 1 0 0,-2 1 396 0 0,-9 9-2400 0 0</inkml:trace>
  <inkml:trace contextRef="#ctx0" brushRef="#br0" timeOffset="1">92 240 1064 0 0,'-42'16'4919'0'0,"37"-14"-3597"0"0,0 0-1 0 0,1 0 1 0 0,-1 1 0 0 0,1 0 0 0 0,0 0 0 0 0,0 0 0 0 0,-2 3-1322 0 0,6-6 183 0 0,0 1-1 0 0,0-1 1 0 0,1 1 0 0 0,-1-1 0 0 0,0 0-1 0 0,0 1 1 0 0,1-1 0 0 0,-1 1-1 0 0,0-1 1 0 0,0 0 0 0 0,1 1-1 0 0,-1-1 1 0 0,1 1 0 0 0,-1-1-1 0 0,0 0 1 0 0,1 0 0 0 0,-1 1-1 0 0,1-1 1 0 0,-1 0 0 0 0,1 0 0 0 0,-1 1-1 0 0,0-1 1 0 0,1 0 0 0 0,-1 0-1 0 0,1 0 1 0 0,-1 0 0 0 0,1 0-1 0 0,-1 0 1 0 0,1 0 0 0 0,-1 0-1 0 0,1 0 1 0 0,-1 0 0 0 0,1 0 0 0 0,-1 0-1 0 0,1 0-182 0 0,25 2 969 0 0,104-14 327 0 0,10-2-2008 0 0,-46 1-3295 0 0,-88 12 3560 0 0,38-6-7606 0 0,-1 2 0 0 0,14 1 8053 0 0,-37 4-2091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21.863"/>
    </inkml:context>
    <inkml:brush xml:id="br0">
      <inkml:brushProperty name="width" value="0.05" units="cm"/>
      <inkml:brushProperty name="height" value="0.05" units="cm"/>
      <inkml:brushProperty name="color" value="#E71224"/>
    </inkml:brush>
  </inkml:definitions>
  <inkml:trace contextRef="#ctx0" brushRef="#br0">45 281 756 0 0,'-14'-10'661'0'0,"11"8"-367"0"0,-1-1 1 0 0,1 1-1 0 0,-1-1 1 0 0,1 0-1 0 0,0 0 1 0 0,0 0-1 0 0,1 0 1 0 0,-2-1-295 0 0,4 3 39 0 0,-1 1 1 0 0,1-1 0 0 0,0 1-1 0 0,0 0 1 0 0,0-1-1 0 0,0 1 1 0 0,0 0 0 0 0,0-1-1 0 0,0 1 1 0 0,0-1 0 0 0,0 1-1 0 0,0 0 1 0 0,0-1 0 0 0,0 1-1 0 0,0-1 1 0 0,0 1 0 0 0,0 0-1 0 0,0-1 1 0 0,0 1-1 0 0,0 0 1 0 0,0-1 0 0 0,1 1-1 0 0,-1 0 1 0 0,0-1 0 0 0,0 1-1 0 0,0 0 1 0 0,1-1 0 0 0,-1 1-1 0 0,0 0 1 0 0,1-1 0 0 0,-1 1-1 0 0,0 0-39 0 0,26-9 1039 0 0,171-14 4755 0 0,194 4-5794 0 0,-132 9 777 0 0,712-29-244 0 0,-98 5 1396 0 0,-697 24 1112 0 0,-1-8 0 0 0,22-11-3041 0 0,-191 28 25 0 0,0 0 1 0 0,-1-1 0 0 0,1 0 0 0 0,0 0 0 0 0,0 0 0 0 0,-1-1-1 0 0,0 1 1 0 0,2-2-26 0 0,10-11-2312 0 0,-17 15 2105 0 0,0-1 0 0 0,0 1 0 0 0,0 0 0 0 0,0-1 0 0 0,-1 1 0 0 0,1 0-1 0 0,0-1 1 0 0,0 1 0 0 0,0 0 0 0 0,0-1 0 0 0,0 1 0 0 0,-1 0 0 0 0,1 0 0 0 0,0-1 0 0 0,0 1 0 0 0,0 0 0 0 0,-1 0 0 0 0,1-1-1 0 0,0 1 1 0 0,0 0 0 0 0,-1 0 0 0 0,1-1 0 0 0,0 1 0 0 0,-1 0 0 0 0,1 0 0 0 0,0 0 0 0 0,0 0 0 0 0,-1 0 0 0 0,1 0 0 0 0,0-1-1 0 0,-1 1 1 0 0,1 0 0 0 0,0 0 0 0 0,-1 0 0 0 0,1 0 0 0 0,0 0 0 0 0,-1 0 0 0 0,1 0 0 0 0,-1 0 0 0 0,1 0 0 0 0,0 1 0 0 0,-1-1-1 0 0,1 0 1 0 0,0 0 0 0 0,0 0 0 0 0,-1 0 0 0 0,1 0 0 0 0,0 0 0 0 0,-1 1 207 0 0,-23 1-5482 0 0,12 8 3010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22.724"/>
    </inkml:context>
    <inkml:brush xml:id="br0">
      <inkml:brushProperty name="width" value="0.05" units="cm"/>
      <inkml:brushProperty name="height" value="0.05" units="cm"/>
      <inkml:brushProperty name="color" value="#E71224"/>
    </inkml:brush>
  </inkml:definitions>
  <inkml:trace contextRef="#ctx0" brushRef="#br0">73 280 660 0 0,'-9'-4'608'0'0,"0"0"0"0"0,1-1 0 0 0,-1 0 0 0 0,1 0 0 0 0,-4-4-608 0 0,10 8 171 0 0,0 0-1 0 0,1-1 1 0 0,0 1-1 0 0,-1 0 1 0 0,1-1-1 0 0,0 0 1 0 0,-1 1-1 0 0,1-1 1 0 0,0 1-1 0 0,0-1 1 0 0,1 0-1 0 0,-1 0 1 0 0,0 0-1 0 0,0 0-170 0 0,1 1 91 0 0,0 0-1 0 0,0 0 1 0 0,0 0 0 0 0,0 0-1 0 0,1 0 1 0 0,-1 0 0 0 0,0 0-1 0 0,0 0 1 0 0,1 0 0 0 0,-1 0-1 0 0,1 0 1 0 0,-1 0-1 0 0,1 0 1 0 0,-1 0 0 0 0,1 1-1 0 0,-1-1 1 0 0,1 0 0 0 0,0 0-1 0 0,-1 0 1 0 0,1 1-1 0 0,0-1 1 0 0,0 1 0 0 0,-1-1-1 0 0,1 0 1 0 0,0 1 0 0 0,0-1-1 0 0,0 1 1 0 0,1-1-91 0 0,20-8 604 0 0,0 1 0 0 0,1 1 1 0 0,-1 1-1 0 0,1 1 0 0 0,1 1 0 0 0,-1 1 1 0 0,10 1-605 0 0,-31 2 21 0 0,670-63 2761 0 0,456-17-2552 0 0,-780 68 94 0 0,-200 12-3174 0 0,-76 0-589 0 0,-70 0 3005 0 0,1 0 0 0 0,-1 0-1 0 0,1 0 1 0 0,-1 0 0 0 0,0 0 0 0 0,1 1 0 0 0,-1-1 0 0 0,1 1-1 0 0,-1 0 1 0 0,0-1 0 0 0,1 1 0 0 0,-1 0 0 0 0,0 1 0 0 0,0-1 0 0 0,0 0-1 0 0,0 0 1 0 0,1 1 434 0 0,7 9-1846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23.549"/>
    </inkml:context>
    <inkml:brush xml:id="br0">
      <inkml:brushProperty name="width" value="0.05" units="cm"/>
      <inkml:brushProperty name="height" value="0.05" units="cm"/>
      <inkml:brushProperty name="color" value="#E71224"/>
    </inkml:brush>
  </inkml:definitions>
  <inkml:trace contextRef="#ctx0" brushRef="#br0">151 167 136 0 0,'-46'-71'5763'0'0,"1"1"3118"0"0,43 66-8351 0 0,-14-16 3892 0 0,12 19-2262 0 0,8 14-1083 0 0,11 53 240 0 0,-12-19-1081 0 0,2-8-144 0 0,-3-33-83 0 0,-1 0 0 0 0,0 0 0 0 0,-1 0 0 0 0,1 0 0 0 0,-1 0 0 0 0,0 1 0 0 0,-1 3-9 0 0,-6 38 18 0 0,-4 26-49 0 0,-2-27-500 0 0,-6-16-2201 0 0,1-21-6372 0 0,17-18 2810 0 0,8-15 2739 0 0,-4 14 2268 0 0,-3-3 422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23.900"/>
    </inkml:context>
    <inkml:brush xml:id="br0">
      <inkml:brushProperty name="width" value="0.05" units="cm"/>
      <inkml:brushProperty name="height" value="0.05" units="cm"/>
      <inkml:brushProperty name="color" value="#E71224"/>
    </inkml:brush>
  </inkml:definitions>
  <inkml:trace contextRef="#ctx0" brushRef="#br0">1 412 180 0 0,'0'-4'160'0'0,"0"0"0"0"0,1 0 0 0 0,-1 0 0 0 0,1 0 0 0 0,0 0 0 0 0,0 1 0 0 0,0-1 0 0 0,1 0 0 0 0,-1 0 0 0 0,1 1 0 0 0,0-1-160 0 0,2-1 364 0 0,-1 0-1 0 0,1 0 1 0 0,0 0 0 0 0,0 1-1 0 0,1 0 1 0 0,-1 0-1 0 0,1 0 1 0 0,0 0 0 0 0,0 1-1 0 0,0-1 1 0 0,0 1-364 0 0,7-3 710 0 0,1 0 1 0 0,0 1-1 0 0,0 1 1 0 0,0 0 0 0 0,0 0-1 0 0,0 1 1 0 0,12-1-711 0 0,24-3 763 0 0,35-2-345 0 0,-80 10-401 0 0,0-1 0 0 0,-1-1 0 0 0,1 1 0 0 0,0 0 1 0 0,0-1-1 0 0,-1 0 0 0 0,1 0 0 0 0,-1 0 0 0 0,1 0 0 0 0,0 0 0 0 0,-1-1 0 0 0,0 0 0 0 0,1 1 0 0 0,-1-1 0 0 0,0-1 1 0 0,0 1-1 0 0,0 0 0 0 0,-1-1 0 0 0,1 1 0 0 0,1-3-17 0 0,-2 2 75 0 0,-1 1-1 0 0,1-1 1 0 0,-1 0 0 0 0,0 0-1 0 0,0 0 1 0 0,0 0 0 0 0,0-1 0 0 0,-1 1-1 0 0,1 0 1 0 0,-1 0 0 0 0,0 0-1 0 0,0-1 1 0 0,0 1 0 0 0,0 0 0 0 0,-1 0-1 0 0,1 0 1 0 0,-1 0 0 0 0,0-1-1 0 0,0 1 1 0 0,0 0 0 0 0,0 0 0 0 0,0 0-1 0 0,-1 1 1 0 0,-1-4-75 0 0,-19-45 1548 0 0,18 38-672 0 0,-1 1 0 0 0,-1-1 0 0 0,0 1 0 0 0,0 1 0 0 0,-1-1 0 0 0,-8-9-876 0 0,15 21 76 0 0,0-1 1 0 0,-1 0-1 0 0,1 1 1 0 0,-1-1-1 0 0,1 0 1 0 0,-1 1 0 0 0,1-1-1 0 0,-1 1 1 0 0,0-1-1 0 0,1 1 1 0 0,-1-1-1 0 0,1 1 1 0 0,-1-1-1 0 0,0 1 1 0 0,1 0-1 0 0,-1-1 1 0 0,0 1-1 0 0,0 0 1 0 0,1 0-1 0 0,-1-1 1 0 0,0 1-1 0 0,0 0 1 0 0,1 0-1 0 0,-1 0 1 0 0,-1 0-77 0 0,-2 16 1314 0 0,12 37-10 0 0,-7-44-1155 0 0,10 33 194 0 0,1 1 0 0 0,3-2-1 0 0,1 0 1 0 0,1 0 0 0 0,9 10-343 0 0,12 30 105 0 0,-24-51-104 0 0,22 58 63 0 0,-34-78-106 0 0,1-1 0 0 0,-2 1 0 0 0,1 0 0 0 0,-1 0 1 0 0,-1 4 41 0 0,0-13-41 0 0,0-1 0 0 0,0 1 0 0 0,0 0 0 0 0,0-1 0 0 0,-1 1 1 0 0,1 0-1 0 0,0 0 0 0 0,0-1 0 0 0,-1 1 0 0 0,1-1 0 0 0,0 1 1 0 0,-1 0-1 0 0,1-1 0 0 0,-1 1 0 0 0,1-1 0 0 0,0 1 0 0 0,-1-1 1 0 0,0 1-1 0 0,1-1 0 0 0,-1 1 0 0 0,1-1 0 0 0,-1 1 0 0 0,0-1 41 0 0,-16 3-4893 0 0,7-10-1590 0 0,6-8-3294 0 0,4 10 6969 0 0,0 5 740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24.403"/>
    </inkml:context>
    <inkml:brush xml:id="br0">
      <inkml:brushProperty name="width" value="0.05" units="cm"/>
      <inkml:brushProperty name="height" value="0.05" units="cm"/>
      <inkml:brushProperty name="color" value="#E71224"/>
    </inkml:brush>
  </inkml:definitions>
  <inkml:trace contextRef="#ctx0" brushRef="#br0">51 263 372 0 0,'-5'-8'1030'0'0,"-28"-57"6184"0"0,31 60-6664 0 0,1 0 0 0 0,-1 0 0 0 0,1 0 0 0 0,1 0 0 0 0,-1 0 0 0 0,1 0 0 0 0,-1 0 0 0 0,1-1 0 0 0,1 1 0 0 0,-1 0-1 0 0,1 0 1 0 0,1-4-550 0 0,-1 3 283 0 0,1 1-1 0 0,-1 0 0 0 0,1 0 0 0 0,0 0 1 0 0,0 0-1 0 0,1 0 0 0 0,0 0 1 0 0,0 1-1 0 0,0-1 0 0 0,0 1 0 0 0,1 0 1 0 0,-1 0-1 0 0,1 0 0 0 0,0 0 1 0 0,0 1-1 0 0,4-3-282 0 0,-3 1 155 0 0,1 1 1 0 0,-1 0-1 0 0,1 0 0 0 0,0 0 1 0 0,0 0-1 0 0,1 1 0 0 0,-1 0 1 0 0,1 1-1 0 0,-1-1 1 0 0,1 1-1 0 0,1 0-155 0 0,-4 2 24 0 0,0-1 0 0 0,1 1-1 0 0,-1 0 1 0 0,0 0 0 0 0,1 1 0 0 0,-1-1 0 0 0,0 1-1 0 0,1 0 1 0 0,-1 0 0 0 0,0 1 0 0 0,0-1 0 0 0,0 1-1 0 0,0 0 1 0 0,0 0 0 0 0,-1 0 0 0 0,1 1 0 0 0,0-1-1 0 0,0 2-23 0 0,-1-2 21 0 0,0 0 1 0 0,-1 0-1 0 0,1 0 0 0 0,-1 1 0 0 0,0-1 0 0 0,0 1 0 0 0,0 0 1 0 0,0-1-1 0 0,0 1 0 0 0,-1 0 0 0 0,1 0 0 0 0,-1 0 0 0 0,0 0 1 0 0,0 0-1 0 0,0 0 0 0 0,0 1 0 0 0,0-1 0 0 0,-1 0 0 0 0,0 0 1 0 0,1 1-22 0 0,-2 2 31 0 0,1 0 1 0 0,-1 1 0 0 0,0-1 0 0 0,0 0 0 0 0,0 0 0 0 0,-1 0-1 0 0,0 0 1 0 0,0 0 0 0 0,-1 0 0 0 0,-2 3-32 0 0,-3 5 54 0 0,0 0-1 0 0,-1-1 1 0 0,-1 0 0 0 0,-1-1 0 0 0,1 0 0 0 0,-2-1 0 0 0,0 0-1 0 0,-6 4-53 0 0,-13 4 90 0 0,29-18-85 0 0,0 0 0 0 0,1 0 0 0 0,-1-1 0 0 0,0 1 1 0 0,0-1-1 0 0,0 1 0 0 0,1-1 0 0 0,-1 0 0 0 0,0 1 1 0 0,0-1-1 0 0,0 0 0 0 0,0 0 0 0 0,0 0 0 0 0,0-1 1 0 0,1 1-1 0 0,-1 0 0 0 0,0-1 0 0 0,-1 0-5 0 0,3 1 3 0 0,-1 0 0 0 0,1 0 1 0 0,0 0-1 0 0,0 0 0 0 0,-1 0 0 0 0,1-1 0 0 0,0 1 1 0 0,0 0-1 0 0,-1 0 0 0 0,1 0 0 0 0,0-1 0 0 0,0 1 0 0 0,0 0 1 0 0,0 0-1 0 0,-1-1 0 0 0,1 1 0 0 0,0 0 0 0 0,0 0 0 0 0,0-1 1 0 0,0 1-1 0 0,0 0 0 0 0,0 0 0 0 0,0-1 0 0 0,0 1 1 0 0,0 0-1 0 0,0-1 0 0 0,0 1 0 0 0,0 0 0 0 0,0 0 0 0 0,0-1 1 0 0,0 1-1 0 0,0 0 0 0 0,0-1 0 0 0,0 1 0 0 0,0 0 0 0 0,0 0 1 0 0,0-1-1 0 0,0 1 0 0 0,0 0 0 0 0,1 0 0 0 0,-1-1 1 0 0,0 1-4 0 0,13-12 76 0 0,16-4-13 0 0,-23 14-59 0 0,1 0-1 0 0,0 0 1 0 0,0 0 0 0 0,1 1 0 0 0,-1 0 0 0 0,0 1 0 0 0,0 0-1 0 0,0 0 1 0 0,1 0 0 0 0,-1 1 0 0 0,0 0 0 0 0,0 0 0 0 0,0 1-1 0 0,0-1 1 0 0,0 2-4 0 0,4 0 2 0 0,0 2-1 0 0,-1-1 0 0 0,1 1 1 0 0,-1 1-1 0 0,0 0 0 0 0,-1 1 1 0 0,1-1-1 0 0,-1 2 0 0 0,0 0-1 0 0,-6-6 1 0 0,-1 0-1 0 0,0 1 0 0 0,0-1 1 0 0,0 0-1 0 0,0 1 1 0 0,0-1-1 0 0,0 1 1 0 0,-1-1-1 0 0,1 1 1 0 0,-1 0-1 0 0,0 0 0 0 0,0 0 1 0 0,0 0-1 0 0,0 0 1 0 0,0 0-1 0 0,-1 0 1 0 0,1 0-1 0 0,-1 0 0 0 0,0 0 1 0 0,0 0-1 0 0,0 1 0 0 0,-1 0 2 0 0,0 1-1 0 0,0-1 1 0 0,-1 0 0 0 0,1 0-1 0 0,-1 0 1 0 0,0 0-1 0 0,0 0 1 0 0,0 0-1 0 0,-1-1 1 0 0,1 1-1 0 0,-1-1 1 0 0,0 1-1 0 0,-3 2-1 0 0,-3 2 0 0 0,0-1-1 0 0,0 1 0 0 0,0-2 1 0 0,-1 1-1 0 0,0-1 0 0 0,-1-1 0 0 0,1 0 1 0 0,-1 0-1 0 0,0-1 0 0 0,0-1 0 0 0,-8 2 1 0 0,9-3-174 0 0,-1 0-1 0 0,1-1 1 0 0,-1-1-1 0 0,0 0 1 0 0,1 0-1 0 0,-1-1 1 0 0,0 0-1 0 0,1-1 1 0 0,-1 0-1 0 0,-2-1 175 0 0,9 1-525 0 0,0 1 1 0 0,0-1-1 0 0,0 0 0 0 0,1 0 0 0 0,-1 0 1 0 0,1 0-1 0 0,-1-1 0 0 0,1 0 1 0 0,0 1-1 0 0,0-1 0 0 0,-3-3 525 0 0,4 3-828 0 0,0-1-1 0 0,0 1 1 0 0,0 0 0 0 0,0-1-1 0 0,1 1 1 0 0,0-1-1 0 0,-1 1 1 0 0,1-1 0 0 0,0 1-1 0 0,1-1 1 0 0,-1 0-1 0 0,1 0 1 0 0,0 1-1 0 0,0-4 829 0 0,0-6-2467 0 0,0-3 634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0:59.254"/>
    </inkml:context>
    <inkml:brush xml:id="br0">
      <inkml:brushProperty name="width" value="0.05" units="cm"/>
      <inkml:brushProperty name="height" value="0.05" units="cm"/>
      <inkml:brushProperty name="color" value="#E71224"/>
    </inkml:brush>
  </inkml:definitions>
  <inkml:trace contextRef="#ctx0" brushRef="#br0">81 176 872 0 0,'-38'-110'8821'0'0,"17"56"-1136"0"0,13 42-4059 0 0,1 20-1024 0 0,0 24-686 0 0,10 129 1414 0 0,13 57-3330 0 0,-10-150 137 0 0,8 59-34 0 0,-12-54-367 0 0,-2-45-2369 0 0,0-27 622 0 0,3-5-5927 0 0,16-15 1490 0 0,11-4-140 0 0,-11 12 4298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9T07:23:27.085"/>
    </inkml:context>
    <inkml:brush xml:id="br0">
      <inkml:brushProperty name="width" value="0.05" units="cm"/>
      <inkml:brushProperty name="height" value="0.05" units="cm"/>
      <inkml:brushProperty name="color" value="#E71224"/>
    </inkml:brush>
  </inkml:definitions>
  <inkml:trace contextRef="#ctx0" brushRef="#br0">7 86 168,'-4'-10'3390,"2"1"833,21 6-908,49 8 483,-63-5-3468,-1 1 0,0 0 0,1 1 0,-1-1 0,0 1 0,0 0 0,0 0-1,0 0 1,0 0 0,-1 1 0,1-1 0,-1 1 0,3 3-330,-6-5 92,0-1 0,0 1 0,0 0-1,0 0 1,0 0 0,-1 0 0,1 0 0,0 0 0,0-1-1,-1 1 1,1 0 0,-1 0 0,1-1 0,-1 1 0,1 0 0,-1 0-1,1-1 1,-1 1 0,0-1 0,1 1 0,-1-1 0,0 1-1,0-1 1,1 1 0,-1-1 0,0 1 0,0-1 0,0 0-1,1 1 1,-1-1 0,0 0 0,0 0-92,-29 14 999,28-13-967,0 0 0,0 0 0,0 0 0,0-1 0,-1 1 0,1-1 0,0 1 1,-1-1-1,1 0 0,0 1 0,0-1 0,-1-1 0,1 1 0,0 0 0,-1 0 0,1-1 0,0 1 1,0-1-1,-1 0 0,1 0 0,0 0 0,0 0 0,0 0 0,0 0 0,0 0 0,0-1 0,1 1 1,-1-1-1,0 1 0,1-1 0,-1 0 0,1 0 0,-1 0 0,1 0 0,0 0 0,0 0 0,0 0 1,0 0-1,0 0 0,1 0 0,-1 0 0,0-1 0,1 1 0,0 0 0,-1-1 0,1 1 0,0 0 1,0 0-1,1-1 0,-1 1 0,0 0 0,1-1 0,-1 1 0,1 0 0,0 0 0,0-1-32,1-2-216,0 1-1,0 0 1,1 1-1,0-1 1,-1 0-1,1 1 1,0-1-1,3-2 217,-2 3-1281,0 0 0,0 1 0,0-1-1,0 1 1,0-1 0,1 1-1,-1 1 1,1-1 0,-1 0-1,1 1 1,-1 0 0,1 0-1,4 0 1282,21 3-4663,-18 3 2885</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24.854"/>
    </inkml:context>
    <inkml:brush xml:id="br0">
      <inkml:brushProperty name="width" value="0.05" units="cm"/>
      <inkml:brushProperty name="height" value="0.05" units="cm"/>
      <inkml:brushProperty name="color" value="#E71224"/>
    </inkml:brush>
  </inkml:definitions>
  <inkml:trace contextRef="#ctx0" brushRef="#br0">357 126 1136 0 0,'4'-27'2722'0'0,"-4"25"-2360"0"0,1 0 0 0 0,-1-1 0 0 0,1 1-1 0 0,-1 0 1 0 0,0-1 0 0 0,1 1 0 0 0,-1-1 0 0 0,-1 1 0 0 0,1 0 0 0 0,0-1 0 0 0,0 1 0 0 0,-1-1 0 0 0,0 1-1 0 0,1 0 1 0 0,-1-1 0 0 0,-1 0-362 0 0,1-1 413 0 0,-1 1-1 0 0,0-1 0 0 0,0 1 0 0 0,0-1 1 0 0,0 1-1 0 0,-1 0 0 0 0,1 0 1 0 0,-1 0-1 0 0,0 0 0 0 0,0 1 1 0 0,0-1-1 0 0,0 1 0 0 0,0 0 1 0 0,0 0-1 0 0,-1 0 0 0 0,1 0 1 0 0,-1 0-1 0 0,0 1 0 0 0,0-1-412 0 0,-2 1 293 0 0,0-1-1 0 0,0 2 1 0 0,0-1-1 0 0,0 0 1 0 0,0 1-1 0 0,-1 0 0 0 0,1 1 1 0 0,0-1-1 0 0,0 1 1 0 0,0 0-1 0 0,-5 2-292 0 0,-1 1 174 0 0,0 0 0 0 0,0 1 0 0 0,1 0 0 0 0,0 1-1 0 0,0 0 1 0 0,0 0 0 0 0,1 1 0 0 0,0 1 0 0 0,0 0 0 0 0,1 0 0 0 0,0 1-1 0 0,-1 2-173 0 0,-1 2 165 0 0,1 0 0 0 0,1 1-1 0 0,0 0 1 0 0,1 0-1 0 0,0 1 1 0 0,1 0 0 0 0,1 1-1 0 0,1 0 1 0 0,-2 7-165 0 0,5-15 50 0 0,1 0 0 0 0,0 0 0 0 0,0 0 0 0 0,1 0 0 0 0,0 1 0 0 0,0-1 0 0 0,1 0 0 0 0,0 0 0 0 0,1 0 0 0 0,-1 0 0 0 0,2 0 0 0 0,-1 0-1 0 0,1 0 1 0 0,0 0 0 0 0,1-1 0 0 0,0 0 0 0 0,0 1 0 0 0,0-1 0 0 0,1-1 0 0 0,2 3-50 0 0,5 4 17 0 0,1-1-1 0 0,1 0 1 0 0,-1-1-1 0 0,2-1 1 0 0,0 0-1 0 0,0-1 1 0 0,0 0-1 0 0,1-1 1 0 0,0-1-1 0 0,1-1 1 0 0,0 0-1 0 0,0-1 1 0 0,0-1-1 0 0,0-1 0 0 0,1 0 1 0 0,-1-1-1 0 0,1-1 1 0 0,0-1-1 0 0,0-1 1 0 0,-1 0-1 0 0,12-2-16 0 0,-28 2-115 0 0,1 1-1 0 0,-1 0 0 0 0,0-1 0 0 0,1 1 1 0 0,-1-1-1 0 0,0 0 0 0 0,1 1 1 0 0,-1-1-1 0 0,0 0 0 0 0,0 0 0 0 0,0 0 1 0 0,1 0-1 0 0,-1 0 0 0 0,0 0 1 0 0,0 0-1 0 0,-1 0 0 0 0,2-1 116 0 0,-1 0-756 0 0,0 0 0 0 0,0 0-1 0 0,0 0 1 0 0,-1 0 0 0 0,1 1 0 0 0,-1-1-1 0 0,1 0 1 0 0,-1-1 0 0 0,0 1 0 0 0,1 0-1 0 0,-1 0 1 0 0,0 0 0 0 0,-1 0 0 0 0,1 0-1 0 0,0 0 1 0 0,0 0 0 0 0,-1 0 0 0 0,1 0-1 0 0,-1 0 1 0 0,0 0 0 0 0,0 0 0 0 0,0 0 756 0 0,-14-17-4603 0 0,5 12 2574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25.264"/>
    </inkml:context>
    <inkml:brush xml:id="br0">
      <inkml:brushProperty name="width" value="0.05" units="cm"/>
      <inkml:brushProperty name="height" value="0.05" units="cm"/>
      <inkml:brushProperty name="color" value="#E71224"/>
    </inkml:brush>
  </inkml:definitions>
  <inkml:trace contextRef="#ctx0" brushRef="#br0">205 211 188 0 0,'5'-11'1589'0'0,"-1"0"1"0"0,-1 0-1 0 0,1 0 1 0 0,-2-1-1 0 0,2-11-1589 0 0,-3 21 370 0 0,-1 0 0 0 0,0 0-1 0 0,1-1 1 0 0,-1 1 0 0 0,0 0 0 0 0,0 0-1 0 0,0-1 1 0 0,0 1 0 0 0,-1 0 0 0 0,1 0 0 0 0,-1-1-1 0 0,1 1 1 0 0,-1 0 0 0 0,0 0 0 0 0,0 0-1 0 0,0 0 1 0 0,0 0 0 0 0,0 0 0 0 0,0 0-1 0 0,0 0 1 0 0,-1 0 0 0 0,1 0 0 0 0,-1 1-1 0 0,1-1 1 0 0,-1 1 0 0 0,0-1 0 0 0,0 1-1 0 0,0 0 1 0 0,1-1 0 0 0,-1 1 0 0 0,-1 0-1 0 0,1 0 1 0 0,0 0-370 0 0,-3 1 163 0 0,0-1-1 0 0,0 1 0 0 0,0 0 1 0 0,0 1-1 0 0,0-1 1 0 0,0 1-1 0 0,1 0 0 0 0,-1 0 1 0 0,0 0-1 0 0,0 1 1 0 0,1 0-1 0 0,-1-1 1 0 0,1 2-1 0 0,-1-1 0 0 0,1 1 1 0 0,0-1-1 0 0,0 1 1 0 0,0 0-1 0 0,0 0 0 0 0,1 1 1 0 0,-1-1-1 0 0,1 1 1 0 0,-3 4-163 0 0,-3 2 123 0 0,0 1 0 0 0,1 0 0 0 0,0 0 1 0 0,1 1-1 0 0,1 0 0 0 0,0 1 1 0 0,-5 12-124 0 0,-6 47 331 0 0,14-57-270 0 0,2 1 0 0 0,0 0 0 0 0,0 0 0 0 0,2 1 0 0 0,2 13-61 0 0,-2-20 15 0 0,1-1 0 0 0,0 0 0 0 0,0 0 1 0 0,1 1-1 0 0,0-1 0 0 0,1-1 0 0 0,0 1 0 0 0,1-1 0 0 0,-1 1 1 0 0,2-1-1 0 0,-1-1 0 0 0,1 1 0 0 0,0-1 0 0 0,0 0 0 0 0,1 0 1 0 0,0-1-1 0 0,1 1 0 0 0,1-1-15 0 0,-4-2 7 0 0,0 0-1 0 0,1-1 1 0 0,-1 0-1 0 0,1 0 1 0 0,0-1-1 0 0,0 0 1 0 0,0 0-1 0 0,0 0 1 0 0,0-1-1 0 0,0 1 1 0 0,1-2 0 0 0,-1 1-1 0 0,0-1 1 0 0,1 0-1 0 0,-1 0 1 0 0,0 0-1 0 0,1-1 1 0 0,-1 0-1 0 0,0 0 1 0 0,0-1-1 0 0,0 0 1 0 0,0 0-1 0 0,0 0 1 0 0,0-1 0 0 0,0 0-1 0 0,-1 0 1 0 0,1 0-1 0 0,-1-1 1 0 0,0 0-1 0 0,2-1-6 0 0,0-2 3 0 0,1 0 0 0 0,-1 0-1 0 0,0 0 1 0 0,-1-1 0 0 0,0 0 0 0 0,0 0-1 0 0,-1-1 1 0 0,0 0 0 0 0,0 0 0 0 0,-1 0-1 0 0,0 0 1 0 0,-1-1 0 0 0,0 1-1 0 0,0-1 1 0 0,-1 0 0 0 0,0 0 0 0 0,-1 0-1 0 0,0-7-2 0 0,-1-4 1 0 0,-2 0 0 0 0,0-1 0 0 0,-3-5-1 0 0,2 11-7 0 0,-1-1-1 0 0,-1 1 1 0 0,0 1 0 0 0,-1-1-1 0 0,-1 1 1 0 0,0 0 0 0 0,-4-5 7 0 0,-9-15-502 0 0,10 18 51 0 0,0 0 1 0 0,-1 0 0 0 0,-12-12 450 0 0,-12 0-5119 0 0,32 27 4019 0 0,-1 1 0 0 0,1-1 0 0 0,-1 1-1 0 0,1 0 1 0 0,-1 0 0 0 0,0 0-1 0 0,0 0 1 0 0,1 1 0 0 0,-1-1-1 0 0,-3 1 1101 0 0,7 0-200 0 0,-1 0 0 0 0,0 0-1 0 0,0 0 1 0 0,1 0-1 0 0,-1 0 1 0 0,0 0 0 0 0,0 1-1 0 0,1-1 1 0 0,-1 0-1 0 0,0 0 1 0 0,0 1 0 0 0,1-1-1 0 0,-1 0 1 0 0,0 1-1 0 0,1-1 1 0 0,-1 1 0 0 0,0-1-1 0 0,1 1 1 0 0,-1-1-1 0 0,1 1 1 0 0,-1-1 0 0 0,1 1-1 0 0,-1-1 1 0 0,1 1 0 0 0,-1 0-1 0 0,1-1 1 0 0,0 1-1 0 0,-1 0 1 0 0,1 0 0 0 0,0-1 200 0 0,-2 17-1868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25.873"/>
    </inkml:context>
    <inkml:brush xml:id="br0">
      <inkml:brushProperty name="width" value="0.05" units="cm"/>
      <inkml:brushProperty name="height" value="0.05" units="cm"/>
      <inkml:brushProperty name="color" value="#E71224"/>
    </inkml:brush>
  </inkml:definitions>
  <inkml:trace contextRef="#ctx0" brushRef="#br0">132 166 700 0 0,'0'0'1463'0'0,"0"0"288"0"0,0 0 222 0 0,-21-3 8510 0 0,12 1-8649 0 0,7 2-1534 0 0,0-1 1 0 0,0 1 0 0 0,1-1-1 0 0,-1 0 1 0 0,0 0 0 0 0,1 0-1 0 0,-1 0 1 0 0,1 0 0 0 0,-1 0-1 0 0,1-1 1 0 0,-1 1 0 0 0,1 0 0 0 0,0-1-1 0 0,0 1 1 0 0,0-1 0 0 0,0 1-1 0 0,0-1 1 0 0,-1 0-301 0 0,2 0 66 0 0,-1 0 0 0 0,0-1 0 0 0,0 1 0 0 0,1 0-1 0 0,-1-1 1 0 0,1 1 0 0 0,0 0 0 0 0,0-1 0 0 0,0 1 0 0 0,0-1 0 0 0,0 1 0 0 0,0-1 0 0 0,0 1 0 0 0,1 0 0 0 0,0-1-1 0 0,-1 1 1 0 0,1 0 0 0 0,0 0 0 0 0,0-1 0 0 0,0 1 0 0 0,0 0 0 0 0,0 0 0 0 0,1 0 0 0 0,0 0-66 0 0,4-5 23 0 0,0 0 0 0 0,1 0 0 0 0,0 1 0 0 0,0 0 0 0 0,1 0 0 0 0,0 1 0 0 0,0 0 0 0 0,0 0 0 0 0,0 1 0 0 0,1 0 0 0 0,0 0 0 0 0,0 1 0 0 0,0 0 1 0 0,0 1-1 0 0,4-1-23 0 0,-9 2 1 0 0,0 0 0 0 0,0 0 1 0 0,0 1-1 0 0,0-1 0 0 0,1 1 1 0 0,-1 0-1 0 0,0 0 0 0 0,0 0 1 0 0,0 1-1 0 0,0 0 0 0 0,0-1 1 0 0,0 1-1 0 0,0 1 0 0 0,0-1 1 0 0,0 1-1 0 0,0-1 0 0 0,0 1 1 0 0,-1 0-1 0 0,1 0 0 0 0,-1 1 1 0 0,1-1-1 0 0,-1 1 0 0 0,0 0 1 0 0,0-1-1 0 0,0 1 0 0 0,-1 1 1 0 0,1-1-1 0 0,-1 0 0 0 0,1 1 1 0 0,-1-1-1 0 0,0 1 0 0 0,0 0 1 0 0,-1-1-1 0 0,1 1 0 0 0,-1 2-1 0 0,1-1 3 0 0,-1 1 0 0 0,0-1 0 0 0,-1 1 0 0 0,1-1-1 0 0,-1 1 1 0 0,0 0 0 0 0,-1-1 0 0 0,0 1 0 0 0,1-1-1 0 0,-2 1 1 0 0,1-1 0 0 0,-1 1 0 0 0,1-1 0 0 0,-1 0-1 0 0,-1 0 1 0 0,1 1 0 0 0,-1-2 0 0 0,0 1 0 0 0,0 0-1 0 0,-1-1 1 0 0,1 1 0 0 0,-1-1 0 0 0,0 0 0 0 0,0 0-1 0 0,0 0 1 0 0,-4 2-3 0 0,-3 2 32 0 0,0 0 1 0 0,-1 0-1 0 0,0-1 0 0 0,0-1 0 0 0,0 0 0 0 0,-1 0 1 0 0,0-1-1 0 0,0-1 0 0 0,-1 0 0 0 0,-1-1-32 0 0,-1-3 78 0 0,13-6 83 0 0,3 5-152 0 0,1-1 0 0 0,-1 1 0 0 0,1 0 0 0 0,0 0 0 0 0,-1 0-1 0 0,1 0 1 0 0,0 1 0 0 0,0-1 0 0 0,0 0 0 0 0,0 0-1 0 0,0 0 1 0 0,0 1 0 0 0,0-1 0 0 0,0 0 0 0 0,0 1 0 0 0,0-1-1 0 0,0 1-8 0 0,7-3 4 0 0,0 1-1 0 0,0 0 0 0 0,0 0 0 0 0,0 1 0 0 0,0 0 1 0 0,0 1-1 0 0,0 0 0 0 0,0 0 0 0 0,0 0 0 0 0,0 1 1 0 0,0 1-1 0 0,0-1 0 0 0,0 1 0 0 0,0 1 0 0 0,-1-1 1 0 0,1 1-1 0 0,-1 0 0 0 0,0 1 0 0 0,1 0 0 0 0,-1 1-3 0 0,-3-3 1 0 0,0 1 0 0 0,0 0 0 0 0,-1 0-1 0 0,1 0 1 0 0,-1 1 0 0 0,1-1-1 0 0,-1 1 1 0 0,0 0 0 0 0,-1-1 0 0 0,1 2-1 0 0,-1-1 1 0 0,0 0 0 0 0,0 0 0 0 0,0 1-1 0 0,0-1 1 0 0,-1 1 0 0 0,1-1-1 0 0,-1 1 1 0 0,-1 0 0 0 0,1-1 0 0 0,-1 1-1 0 0,1 0 1 0 0,-1 0 0 0 0,-1 0 0 0 0,1-1-1 0 0,-1 1 1 0 0,0 0 0 0 0,0-1-1 0 0,0 1 1 0 0,0 0 0 0 0,-1-1 0 0 0,0 0-1 0 0,-1 3 0 0 0,-2 3 2 0 0,-1-1-1 0 0,0 1 1 0 0,-1-1-1 0 0,0 0 0 0 0,0 0 1 0 0,-1-1-1 0 0,0 0 1 0 0,-1 0-1 0 0,1-1 0 0 0,-1 0 1 0 0,-1 0-1 0 0,0-1 1 0 0,1-1-1 0 0,-2 1 0 0 0,1-2 1 0 0,-1 1-1 0 0,1-2 1 0 0,-1 1-1 0 0,0-1 0 0 0,-1-1 1 0 0,1 0-1 0 0,-3 0-1 0 0,7-2-206 0 0,-1 0 1 0 0,1 0-1 0 0,0-1 1 0 0,0 0-1 0 0,0 0 0 0 0,0-1 1 0 0,0 0-1 0 0,0 0 1 0 0,-6-3 205 0 0,-20-17-5558 0 0,32 21 4868 0 0,0-1-1 0 0,-1 1 1 0 0,1-1-1 0 0,0 1 0 0 0,0-1 1 0 0,0 0-1 0 0,0 0 1 0 0,0 0-1 0 0,1 0 1 0 0,-1 1-1 0 0,0-1 0 0 0,1 0 1 0 0,-1 0-1 0 0,1 0 1 0 0,0 0-1 0 0,0-2 691 0 0,-6-10-5327 0 0,3 11 4566 0 0,2-2-1063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28.757"/>
    </inkml:context>
    <inkml:brush xml:id="br0">
      <inkml:brushProperty name="width" value="0.05" units="cm"/>
      <inkml:brushProperty name="height" value="0.05" units="cm"/>
      <inkml:brushProperty name="color" value="#E71224"/>
    </inkml:brush>
  </inkml:definitions>
  <inkml:trace contextRef="#ctx0" brushRef="#br0">22 465 600 0 0,'6'-10'1013'0'0,"-1"-1"-1"0"0,-1 0 0 0 0,0-1 1 0 0,2-6-1013 0 0,8-22 4511 0 0,-10 27-2145 0 0,1 0 1084 0 0,-5 13-3387 0 0,1 0-1 0 0,-1 0 1 0 0,1 0-1 0 0,-1 0 1 0 0,1 0 0 0 0,-1 0-1 0 0,0 0 1 0 0,1 0-1 0 0,-1 1 1 0 0,1-1-1 0 0,-1 0 1 0 0,1 0-1 0 0,-1 1 1 0 0,0-1 0 0 0,1 0-1 0 0,-1 0 1 0 0,1 1-1 0 0,-1-1 1 0 0,0 0-1 0 0,1 1 1 0 0,-1-1-1 0 0,0 0 1 0 0,0 1 0 0 0,1-1-1 0 0,-1 1 1 0 0,0-1-1 0 0,0 0 1 0 0,0 1-1 0 0,1-1 1 0 0,-1 1-1 0 0,0-1 1 0 0,0 1 0 0 0,0 0-63 0 0,1 4 374 0 0,1 1 0 0 0,-1-1 1 0 0,-1 1-1 0 0,1 0 0 0 0,-1-1 1 0 0,0 1-1 0 0,0 0 1 0 0,-1-1-1 0 0,0 3-374 0 0,0 12 697 0 0,-9 127 1647 0 0,10-84-1881 0 0,1 14-84 0 0,-4 0 0 0 0,-4 9-379 0 0,5 2 111 0 0,4-71-85 0 0,-2 0 1 0 0,0 0 0 0 0,-2-1 0 0 0,1 1 0 0 0,-2 0-1 0 0,-1 2-26 0 0,3-12 64 0 0,0-1-1 0 0,0 1 0 0 0,0 0 0 0 0,1-1 1 0 0,0 1-1 0 0,1 0 0 0 0,-1 1-63 0 0,1 13 961 0 0,2-22-927 0 0,-1 0 0 0 0,1 0 1 0 0,-1 0-1 0 0,1 0 0 0 0,-1 0 1 0 0,0-1-1 0 0,0 1 0 0 0,0-1 1 0 0,0 1-1 0 0,0-1 0 0 0,0 0 1 0 0,0 0-35 0 0,9-15 2 0 0,0-1-1 0 0,-1 0 1 0 0,-1-1 0 0 0,-1 0 0 0 0,-1-1-1 0 0,0 1 1 0 0,-2-1 0 0 0,0 0 0 0 0,-1-1-1 0 0,-1 1 1 0 0,0-14-2 0 0,-3 28-1 0 0,0-35-1 0 0,0 0 0 0 0,-3 1 0 0 0,-2-1 0 0 0,-8-33 2 0 0,1 25 1 0 0,2 4 105 0 0,-2 0 1 0 0,-3 1-1 0 0,-15-34-106 0 0,21 56 188 0 0,1 0 0 0 0,1 0 0 0 0,1-1 0 0 0,-3-18-188 0 0,-2-11 387 0 0,1-5 75 0 0,9 53-399 0 0,0-1 0 0 0,0 0 0 0 0,1 1 0 0 0,0-1 0 0 0,0 0 0 0 0,0 1 0 0 0,1-1 0 0 0,-1 0 0 0 0,1 1-1 0 0,0-1 1 0 0,1 1 0 0 0,-1-1 0 0 0,1 1 0 0 0,0-1 0 0 0,0 1 0 0 0,0 0 0 0 0,0 0 0 0 0,1 0 0 0 0,0 0 0 0 0,0 1 0 0 0,0-1-1 0 0,0 1 1 0 0,0-1 0 0 0,1 1 0 0 0,-1 0 0 0 0,1 1 0 0 0,0-1 0 0 0,0 0 0 0 0,0 1 0 0 0,1 0-63 0 0,6-4 28 0 0,1 1-1 0 0,1 1 1 0 0,-1 0 0 0 0,1 0-1 0 0,-1 2 1 0 0,1-1 0 0 0,0 1 0 0 0,0 1-1 0 0,0 1 1 0 0,0 0 0 0 0,0 0-1 0 0,0 1 1 0 0,0 1 0 0 0,2 0-28 0 0,-7 1 18 0 0,1 0 0 0 0,-1 1 1 0 0,0-1-1 0 0,0 1 0 0 0,0 1 1 0 0,-1 0-1 0 0,1 0 0 0 0,-1 0 1 0 0,0 1-1 0 0,-1 0 0 0 0,1 0 1 0 0,-1 1-1 0 0,0 0 0 0 0,-1 0 1 0 0,0 0-1 0 0,0 1 0 0 0,0 0 1 0 0,-1 0-1 0 0,0 0 0 0 0,-1 0 1 0 0,0 1-1 0 0,0-1 0 0 0,-1 1 1 0 0,0 0-1 0 0,1 6-18 0 0,-1-1 76 0 0,-1 1 1 0 0,0-1-1 0 0,0 1 0 0 0,-2 0 0 0 0,0-1 1 0 0,-1 1-1 0 0,0-1 0 0 0,-1 1 1 0 0,-1 0-77 0 0,0-2 95 0 0,0 0-1 0 0,-1 0 1 0 0,-1 0 0 0 0,0-1 0 0 0,-7 12-95 0 0,3-8 20 0 0,-1 0 0 0 0,0 0 1 0 0,-1-2-1 0 0,-1 1 0 0 0,0-1 0 0 0,-1-1 0 0 0,0-1 0 0 0,-1 0 0 0 0,-5 3-20 0 0,3-4 0 0 0,0-1 0 0 0,0 0 0 0 0,-1-2 0 0 0,-5 2 0 0 0,15-7 0 0 0,0-1 0 0 0,0 1 0 0 0,0-1 0 0 0,-1-1 0 0 0,1 0 0 0 0,-1 0 0 0 0,0 0 0 0 0,-13 3 0 0 0,14-4 0 0 0,21-5-1315 0 0,13-5-3087 0 0,-17 9-539 0 0,-8 1 4042 0 0,0 0 0 0 0,0 0 1 0 0,0 0-1 0 0,0 0 0 0 0,-1 0 1 0 0,1 0-1 0 0,0 1 0 0 0,0-1 1 0 0,0 0-1 0 0,0 1 1 0 0,0-1-1 0 0,0 0 0 0 0,-1 1 1 0 0,1-1-1 0 0,0 1 0 0 0,0-1 1 0 0,-1 1-1 0 0,1 0 0 0 0,0 0 899 0 0,3 10-3212 0 0,-4 0 1418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9T07:23:30.440"/>
    </inkml:context>
    <inkml:brush xml:id="br0">
      <inkml:brushProperty name="width" value="0.05" units="cm"/>
      <inkml:brushProperty name="height" value="0.05" units="cm"/>
      <inkml:brushProperty name="color" value="#E71224"/>
    </inkml:brush>
  </inkml:definitions>
  <inkml:trace contextRef="#ctx0" brushRef="#br0">72 221 1292,'2'-8'1020,"0"1"1,0-1-1,0 1 0,-1-1 0,0 1 0,-1-1 1,0-4-1021,1 4 1625,-1 0-1,1 0 1,0-1 0,1 1 0,1-5-1625,0 1 2463,-7 12-389,3 1-1940,0 1 0,1-1 0,-1 0 0,0 1 0,0 0 0,1-1 0,-1 1 0,1-1 0,-1 1 0,1 0 0,0-1 0,0 1 0,0 0 0,0 0-134,7 190 1765,24 131-1765,-27-274 29,-3 0 1,-3 16-30,1 5 51,1-70-50,0 1-1,0-1 1,0 0-1,1 0 0,-1 1 1,0-1-1,0 0 1,0 0-1,0 1 0,0-1 1,0 0-1,0 0 1,0 1-1,0-1 1,0 0-1,0 0 0,-1 1 1,1-1-1,0 0 1,0 0-1,0 0 0,0 1 1,0-1-1,0 0 1,0 0-1,-1 0 1,1 1-1,0-1 0,0 0 1,0 0-1,-1 0 1,1 0-1,0 1 0,0-1 1,0 0-1,-1 0 1,1 0-1,0 0 0,0 0 1,0 0-1,-1 0 1,1 0-1,0 0 0,-10-7 6,-6-16-9,10 11 0,0-1 0,2 1 0,-1-1 0,2-1 1,0 1-1,0-1 0,1 0 3,-7-29-5,-9-38 111,3 0 0,2-26-106,10 71 46,1 1 0,2-1 0,2 1 0,1-1 0,2 1 0,6-23-46,-6 39 63,-3 6 5,2 0 1,0-1-1,0 1 1,1 1-1,6-11-68,-9 20 11,0 0 1,0 0-1,0 0 0,0 0 0,0 0 0,1 1 0,0-1 0,-1 1 0,1 0 0,0-1 0,0 1 1,1 1-1,-1-1 0,0 0 0,0 1 0,1-1 0,-1 1 0,1 0 0,-1 0 0,1 1 0,0-1 1,-1 1-1,1 0 0,1 0-11,3 0 12,0 1 1,-1 0-1,1 0 1,-1 1 0,1 0-1,-1 0 1,1 1-1,-1 0 1,0 0-1,-1 1 1,1 0 0,0 0-1,-1 0 1,0 1-1,0 0 1,0 0-1,-1 1 1,0-1 0,0 1-1,0 0 1,-1 1-1,1 0-12,5 9 46,-1 0-1,-1 1 1,0 0-1,-2 0 1,0 1-1,0 0 1,-2 0-1,2 12-45,-6-23 19,1 1-1,-2-1 0,1 1 1,-1-1-1,0 1 0,0-1 1,-1 1-1,0-1 0,0 0 1,-1 0-1,0 0 0,0 0 1,-1 0-1,0-1 0,0 1 1,0-1-1,-1 0 0,0-1 1,0 1-1,-1-1 0,1 0 1,-2 1-19,1-1-60,0 0 1,-1 0 0,1-1 0,-1 1 0,0-1 0,0-1-1,-1 0 1,1 0 0,-1 0 0,1-1 0,-1 0 0,0 0-1,0-1 1,0 0 0,0 0 0,0-1 0,0 0 0,0-1-1,0 0 1,0 0 0,0 0 59,7 1-234,1 0-1,-1 0 1,0 0 0,0 0-1,1 0 1,-1 0 0,0-1-1,0 1 1,1 0 0,-1 0-1,0-1 1,1 1-1,-1 0 1,0-1 0,1 1-1,-1 0 1,1-1 0,-1 1-1,1-1 1,-1 1 0,0-1-1,1 1 1,0-1 0,-1 0-1,1 1 1,-1-1 0,1 0-1,0 1 1,-1-1 0,1 0-1,0 1 1,0-1-1,0 0 1,0 1 0,-1-1-1,1 0 1,0 0 0,0 1-1,0-1 1,0 0 0,1 0-1,-1 1 1,0-1 0,0 0-1,0 1 1,1-1 0,-1 0-1,0 0 1,0 1 0,1-1-1,-1 1 1,1-1-1,-1 0 1,1 1 0,-1-1-1,1 0 235,37-31-10091,-31 26 9425,12-5-1060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30.884"/>
    </inkml:context>
    <inkml:brush xml:id="br0">
      <inkml:brushProperty name="width" value="0.05" units="cm"/>
      <inkml:brushProperty name="height" value="0.05" units="cm"/>
      <inkml:brushProperty name="color" value="#E71224"/>
    </inkml:brush>
  </inkml:definitions>
  <inkml:trace contextRef="#ctx0" brushRef="#br0">50 232 1204 0 0,'0'-43'3996'0'0,"-2"0"1"0"0,-4-24-3997 0 0,4 41 1923 0 0,2 22-1565 0 0,1 0-1 0 0,-1 1 1 0 0,-1-1 0 0 0,1 1 0 0 0,0-1-1 0 0,-1 1 1 0 0,0-1 0 0 0,0 1 0 0 0,0-1 0 0 0,0 1-1 0 0,0 0 1 0 0,-1-1 0 0 0,0 1 0 0 0,0 0-358 0 0,2 3 42 0 0,0 0 1 0 0,0-1-1 0 0,0 1 0 0 0,0 0 1 0 0,-1 0-1 0 0,1 0 1 0 0,0 0-1 0 0,0 0 0 0 0,0 0 1 0 0,-1 0-1 0 0,1 0 0 0 0,0 0 1 0 0,0 0-1 0 0,0 0 1 0 0,0 0-1 0 0,-1 0 0 0 0,1 0 1 0 0,0 0-1 0 0,0 0 1 0 0,0 0-1 0 0,0 0 0 0 0,-1 0 1 0 0,1 0-1 0 0,0 1 0 0 0,0-1 1 0 0,0 0-1 0 0,0 0 1 0 0,-1 0-1 0 0,1 0 0 0 0,0 0 1 0 0,0 0-1 0 0,0 0 1 0 0,0 1-1 0 0,0-1 0 0 0,0 0 1 0 0,0 0-1 0 0,-1 0 1 0 0,1 0-1 0 0,0 1 0 0 0,0-1 1 0 0,0 0-1 0 0,0 0 0 0 0,0 0 1 0 0,0 0-1 0 0,0 1 1 0 0,0-1-1 0 0,0 0 0 0 0,0 0 1 0 0,0 0-1 0 0,0 1-42 0 0,-6 17 1076 0 0,0 22 151 0 0,1 11-278 0 0,3-38-754 0 0,1 0 0 0 0,0 0 0 0 0,1 0-1 0 0,0 8-194 0 0,11 91 564 0 0,-4-24-42 0 0,12 46-522 0 0,-16-69 210 0 0,-4-38 13 0 0,1-26-215 0 0,0-1 0 0 0,1 1-1 0 0,-1-1 1 0 0,0 1 0 0 0,0-1-1 0 0,0 1 1 0 0,0-1 0 0 0,0 1-1 0 0,0-1 1 0 0,0 1 0 0 0,0-1-1 0 0,-1 1 1 0 0,1-1 0 0 0,0 1-1 0 0,0-1 1 0 0,0 1 0 0 0,0-1-1 0 0,-1 1 1 0 0,1-1 0 0 0,0 1-1 0 0,-1-1 1 0 0,1 1 0 0 0,0-1-1 0 0,-1 0 1 0 0,1 1 0 0 0,0-1-1 0 0,-1 0 1 0 0,1 1 0 0 0,-1-1-1 0 0,1 0 1 0 0,0 1 0 0 0,-1-1-1 0 0,1 0 1 0 0,-1 0 0 0 0,1 1-1 0 0,-1-1 1 0 0,1 0 0 0 0,-1 0 0 0 0,1 0-1 0 0,-1 0 1 0 0,0 0 0 0 0,1 0-1 0 0,-1 0 1 0 0,1 0 0 0 0,-1 0-1 0 0,1 0-7 0 0,-1 0 8 0 0,-1-1-1 0 0,1 1 1 0 0,0-1-1 0 0,0 1 1 0 0,0-1-1 0 0,0 0 1 0 0,0 1-1 0 0,0-1 1 0 0,0 0-1 0 0,0 0 1 0 0,0 0-1 0 0,0 1 1 0 0,0-1-1 0 0,0 0 1 0 0,1 0-1 0 0,-1 0 1 0 0,0-1-1 0 0,1 1 1 0 0,-1 0-8 0 0,-1-4 4 0 0,1-1 1 0 0,-1 0 0 0 0,1 1 0 0 0,1-1 0 0 0,-1 0 0 0 0,1 0 0 0 0,0 1 0 0 0,0-1-1 0 0,0 0 1 0 0,1 0 0 0 0,0 1 0 0 0,0-1 0 0 0,0 0 0 0 0,1 1 0 0 0,0-1 0 0 0,0 1-1 0 0,1 0 1 0 0,0-2-5 0 0,10-18 8 0 0,1 1-1 0 0,1 0 1 0 0,6-7-8 0 0,-2 4 20 0 0,-14 21-10 0 0,-1 0 1 0 0,1 0-1 0 0,0 1 1 0 0,1 0 0 0 0,0-1-1 0 0,-1 2 1 0 0,2-1-1 0 0,-1 1 1 0 0,0 0 0 0 0,1 0-1 0 0,4-1-10 0 0,-9 4 13 0 0,0 0-1 0 0,0 0 1 0 0,0 1 0 0 0,0-1-1 0 0,0 0 1 0 0,0 1 0 0 0,0 0-1 0 0,0 0 1 0 0,0-1 0 0 0,0 1-1 0 0,0 0 1 0 0,0 1 0 0 0,0-1-1 0 0,0 0 1 0 0,0 0 0 0 0,0 1-1 0 0,0-1 1 0 0,0 1 0 0 0,0 0-1 0 0,0 0 1 0 0,-1 0 0 0 0,1-1-1 0 0,0 2 1 0 0,0-1 0 0 0,-1 0-1 0 0,1 0 1 0 0,-1 0 0 0 0,1 1-1 0 0,-1-1 1 0 0,1 1-1 0 0,-1-1 1 0 0,0 1 0 0 0,0 0-1 0 0,0-1 1 0 0,0 1 0 0 0,0 0-1 0 0,0 0 1 0 0,0 0 0 0 0,-1 0-1 0 0,1 0 1 0 0,-1 0 0 0 0,1 0-1 0 0,-1 0 1 0 0,1 1-13 0 0,2 10 75 0 0,-1 0 0 0 0,0 1-1 0 0,-1-1 1 0 0,0 0 0 0 0,-1 0 0 0 0,-1 1 0 0 0,0-1 0 0 0,0 0-1 0 0,-2 4-74 0 0,-7 84 131 0 0,6-86-203 0 0,1 1 0 0 0,1-1 0 0 0,0 1-1 0 0,1 8 73 0 0,-1-17-912 0 0,2-4-2717 0 0,12-13-385 0 0,39-41-10908 0 0,-41 40 13219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9T07:23:31.263"/>
    </inkml:context>
    <inkml:brush xml:id="br0">
      <inkml:brushProperty name="width" value="0.05" units="cm"/>
      <inkml:brushProperty name="height" value="0.05" units="cm"/>
      <inkml:brushProperty name="color" value="#E71224"/>
    </inkml:brush>
  </inkml:definitions>
  <inkml:trace contextRef="#ctx0" brushRef="#br0">52 151 192,'0'-6'566,"1"-1"0,0 1 0,0 0 1,1 0-1,-1 0 0,1 0 0,0 0 0,1 0 0,0 1 1,0-1-567,10-24 3590,-12 27-3284,1 0 0,0 1 0,0-1 0,0 0 0,0 1 0,0 0 0,0-1 0,1 1 0,-1 0 0,1 0 0,-1 0 0,1 1 0,0-1 0,0 1 0,2-1-306,47-16 3387,-48 17-3271,1 1 1,-1-1-1,0 1 1,1 0-1,-1 0 1,1 1-1,-1 0 1,0-1-1,1 1 0,-1 0 1,0 1-1,0-1 1,0 1-1,0 0 1,0 0-1,0 0 1,0 1-1,-1-1 0,1 1 1,-1 0-1,0 0 1,1 0-1,-1 0 1,-1 1-1,1-1 1,-1 1-1,1 0 1,-1 0-1,0 0 0,0 0 1,-1 0-1,1 0 1,-1 0-1,0 0 1,0 1-1,0-1 1,0 0-1,-1 1 0,0-1 1,0 1-1,-1 2-116,1 1 27,-1 0-1,-1 0 1,1 0-1,-1 0 0,-1 0 1,1 0-1,-2 0 0,1-1 1,-1 0-1,0 1 1,0-1-1,-1-1 0,0 1 1,0-1-1,0 0 1,-1 0-1,0 0 0,0-1 1,-2 1-27,4-2 13,0-1 1,-1 0-1,1 0 1,-1-1-1,0 1 1,0-1-1,0 0 1,0 0-1,0-1 1,0 1-1,0-1 1,-1 0-1,1 0 1,0-1-1,-1 0 1,1 0-1,0 0 1,-1-1-1,1 1 1,0-1-1,0 0 1,-1-1 0,1 1-1,0-1 1,0 0-1,0-1 1,1 1-1,-1-1 1,1 0-1,-1 0-13,-1-1-20,1 0 0,0-1 1,1 1-1,-1-1 0,1 0 0,0-1 0,0 1 0,0-1 1,1 1-1,0-1 0,0 0 0,1 0 0,-1 0 0,1-1 1,0 1-1,0-5 20,1 9-114,1-1 0,-1 1 1,1 0-1,0-1 0,0 1 0,0-1 1,0 1-1,0-1 0,0 1 1,0 0-1,1-1 0,-1 1 0,1 0 1,0-1 113,1-1-552,0 0 1,0 1 0,0-1-1,1 1 1,-1 0-1,1-1 1,0 1 0,0 0-1,0 1 1,0-1 0,0 1-1,4-3 552,1 0-1311,1 0 0,0 1 0,0 0 0,0 0 0,1 1 0,-1 0 0,1 1 0,0 0 0,-1 0 1311,20 1-1937</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9T07:23:31.624"/>
    </inkml:context>
    <inkml:brush xml:id="br0">
      <inkml:brushProperty name="width" value="0.05" units="cm"/>
      <inkml:brushProperty name="height" value="0.05" units="cm"/>
      <inkml:brushProperty name="color" value="#E71224"/>
    </inkml:brush>
  </inkml:definitions>
  <inkml:trace contextRef="#ctx0" brushRef="#br0">153 188 536,'6'-4'921,"0"1"0,0-1 0,0 0 0,0 0 0,-1-1 0,0 1-1,0-1 1,0-1 0,2-1-921,-6 4 371,1 0 0,-1 0 0,1 0-1,-1 0 1,0 1 0,0-2 0,-1 1-1,1 0 1,0 0 0,-1 0 0,0 0-1,0 0 1,0 0 0,0-1 0,0 1-1,-1 0 1,1 0 0,-1 0 0,0 0-1,0 0 1,-1-2-371,0 0 272,-1 0 0,1 1 0,-1-1 0,0 1 0,0-1-1,-1 1 1,1 0 0,-1 1 0,0-1 0,0 0 0,0 1 0,-1 0-1,1 0 1,-1 0 0,-2-1-272,4 3 36,0 0 0,1-1 0,-1 1 0,0 0 0,1 0 0,-1 1 0,0-1 0,0 1 0,0-1 0,0 1 0,1 0 0,-1 0 0,0 0 0,0 0 0,0 1 0,0-1 0,0 1 0,1 0 0,-1 0 0,0 0 0,1 0 0,-1 0-1,0 0 1,1 1 0,-1 0 0,1-1 0,0 1 0,0 0 0,0 0 0,-1 1-36,1 0 35,0 0-1,0 0 1,0 0 0,1 1-1,0-1 1,-1 1-1,1-1 1,0 1-1,1-1 1,-1 1-1,1 0 1,-1-1 0,1 1-1,0 0 1,1-1-1,-1 1 1,1 0-1,-1-1 1,1 1 0,1 1-35,3 13 125,1 0 1,1 0 0,4 7-126,-9-20 15,37 68 124,-38-71-134,0 0 0,0 0-1,0 1 1,-1-1 0,1 0 0,0 0-1,-1 1 1,0-1 0,1 0 0,-1 1-1,0-1 1,0 1 0,0-1 0,-1 0 0,1 1-1,0-1 1,-1 0 0,0 1 0,1-1-1,-1 0 1,0 0 0,0 0 0,-1 0-1,1 0 1,0 0 0,0 0 0,-1 0-1,0 0 1,1 0 0,-1-1 0,0 1-1,0-1 1,1 1 0,-1-1 0,-1 0 0,1 0-1,0 0 1,0 0 0,0 0 0,0 0-1,-1 0 1,0 0-5,-3 0-35,1 1 1,-1-1-1,1 0 1,-1 0-1,1 0 0,-1-1 1,1 0-1,-1 0 0,0 0 1,1-1-1,-1 0 1,1 0-1,-1 0 0,1 0 1,-3-2 34,7 3-62,1-1 1,0 1 0,0 0-1,0 0 1,0 0 0,0 0-1,-1 0 1,1-1 0,0 1-1,0 0 1,0 0 0,0 0 0,0 0-1,0-1 1,0 1 0,-1 0-1,1 0 1,0 0 0,0-1-1,0 1 1,0 0 0,0 0-1,0 0 1,0-1 0,0 1-1,0 0 1,0 0 0,0 0-1,0-1 1,0 1 0,0 0-1,0 0 1,1 0 0,-1 0-1,0-1 1,0 1 0,0 0-1,0 0 1,0 0 0,0 0-1,0-1 1,1 1 0,-1 0-1,0 0 1,0 0 0,0 0 61,13-11-3090,13-3-1898,-19 12 3964,0-1-1,-1 1 0,1 1 0,0-1 0,0 1 0,0 1 1,0-1-1,0 1 0,2 0 1025,11 0-1981</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9T07:23:31.955"/>
    </inkml:context>
    <inkml:brush xml:id="br0">
      <inkml:brushProperty name="width" value="0.05" units="cm"/>
      <inkml:brushProperty name="height" value="0.05" units="cm"/>
      <inkml:brushProperty name="color" value="#E71224"/>
    </inkml:brush>
  </inkml:definitions>
  <inkml:trace contextRef="#ctx0" brushRef="#br0">114 122 1448,'-16'-54'5630,"14"44"-4123,-1 1 0,1 0 0,-1 0 0,-1 0 0,0 0-1,-1-1-1506,5 10 61,0 0 0,0 0 0,0 0 0,0 0 0,0 0 0,0-1 0,0 1-1,0 0 1,0 0 0,0 0 0,0 0 0,-1 0 0,1 0 0,0-1 0,0 1-1,0 0 1,0 0 0,0 0 0,0 0 0,-1 0 0,1 0 0,0 0-1,0 0 1,0 0 0,0 0 0,0 0 0,-1 0 0,1-1 0,0 1 0,0 0-1,0 0 1,0 0 0,0 0 0,-1 0 0,1 0 0,0 1 0,0-1 0,0 0-1,0 0 1,-1 0 0,1 0 0,0 0 0,0 0 0,0 0 0,0 0-1,0 0 1,0 0 0,-1 0 0,1 0 0,0 1 0,0-1 0,0 0-61,-6 12 1789,-1 20-525,6-29-1170,-3 28 225,2 0 1,1 0-1,2 0 1,1 7-320,0 31 119,-12 125-97,10-180-196,-1 1 0,-1-1 1,0 1-1,-1-1 0,-2 7 174,3-15-832,0-1 0,0 1 0,0-1 0,-1 1 0,0-1 0,0 0 0,0 0-1,-2 2 833,1-2-5059,4-6 648,1-4 229,0-6 3739,-1-1-812,0-4 324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0:59.612"/>
    </inkml:context>
    <inkml:brush xml:id="br0">
      <inkml:brushProperty name="width" value="0.05" units="cm"/>
      <inkml:brushProperty name="height" value="0.05" units="cm"/>
      <inkml:brushProperty name="color" value="#E71224"/>
    </inkml:brush>
  </inkml:definitions>
  <inkml:trace contextRef="#ctx0" brushRef="#br0">213 113 1208 0 0,'2'-4'645'0'0,"0"-1"1"0"0,0 1-1 0 0,-1-1 0 0 0,0 1 0 0 0,0-1 1 0 0,0 0-1 0 0,0 1 0 0 0,0-2-645 0 0,-1 4 381 0 0,0 1-1 0 0,0-1 1 0 0,1 0-1 0 0,-1 1 1 0 0,0-1-1 0 0,0 0 1 0 0,-1 1-1 0 0,1-1 1 0 0,0 0-1 0 0,-1 1 1 0 0,1-1-1 0 0,0 0 1 0 0,-1 1-1 0 0,0-1 1 0 0,1 1-1 0 0,-1-1 1 0 0,0 1-1 0 0,0-1 1 0 0,0 1-1 0 0,0 0 1 0 0,0 0 0 0 0,0-1-1 0 0,-1 0-380 0 0,-10-5 3055 0 0,11 6-2813 0 0,-1 0 1 0 0,1 0-1 0 0,-1 1 1 0 0,1-1-1 0 0,-1 0 1 0 0,0 0-1 0 0,1 1 1 0 0,-1-1-1 0 0,0 1 1 0 0,0 0-1 0 0,1-1 1 0 0,-1 1-1 0 0,0 0 1 0 0,0 0 0 0 0,0 0-1 0 0,1 0 1 0 0,-1 0-1 0 0,0 1 1 0 0,0-1-1 0 0,1 1 1 0 0,-1-1-1 0 0,-1 1-242 0 0,-6 2 154 0 0,0 0 0 0 0,0 0 0 0 0,0 1 0 0 0,1 0-1 0 0,-1 1 1 0 0,1 0 0 0 0,0 0 0 0 0,1 1 0 0 0,-1 0 0 0 0,1 0-1 0 0,0 0 1 0 0,1 1 0 0 0,-1 0 0 0 0,2 1 0 0 0,-1-1 0 0 0,1 1-1 0 0,0 0 1 0 0,0 1 0 0 0,1-1 0 0 0,0 1 0 0 0,1 0 0 0 0,0 0-1 0 0,0 0 1 0 0,1 0 0 0 0,0 0 0 0 0,0 8-154 0 0,1-6 22 0 0,2 0 0 0 0,-1 0 0 0 0,1 0 0 0 0,1 0-1 0 0,0 0 1 0 0,1 0 0 0 0,0 0 0 0 0,2 5-22 0 0,-2-10 5 0 0,0-1 0 0 0,0 0 1 0 0,1 0-1 0 0,-1 0 0 0 0,1 0 0 0 0,0 0 0 0 0,0-1 0 0 0,1 1 0 0 0,-1-1 0 0 0,1 0 1 0 0,0-1-1 0 0,0 1 0 0 0,0-1 0 0 0,1 0 0 0 0,-1 0 0 0 0,3 0-5 0 0,3 1 6 0 0,-1 0 0 0 0,1-1 0 0 0,0 0 0 0 0,0-1 0 0 0,0-1 0 0 0,0 1 0 0 0,0-2 1 0 0,0 1-1 0 0,0-2 0 0 0,0 1 0 0 0,1-2 0 0 0,-1 1 0 0 0,0-1 0 0 0,-1-1 0 0 0,4-1-6 0 0,-9 2 0 0 0,0 1 0 0 0,0-1 1 0 0,-1 0-1 0 0,1 0 1 0 0,0-1-1 0 0,-1 1 0 0 0,0-1 1 0 0,0 0-1 0 0,0 0 0 0 0,0-1 1 0 0,0 1-1 0 0,0-1 0 0 0,-1 0 1 0 0,0 0-1 0 0,0 0 0 0 0,0 0 1 0 0,0-1-1 0 0,-1 1 0 0 0,1-1 1 0 0,-1 1-1 0 0,-1-1 0 0 0,1 0 1 0 0,0 0-1 0 0,-1 0 0 0 0,0 0 1 0 0,0 0-1 0 0,-1 0 0 0 0,1 0 1 0 0,-1 0-1 0 0,0-1 1 0 0,-1 1-1 0 0,1 0 0 0 0,-2-5 0 0 0,-2-9-64 0 0,0 1 0 0 0,-2-1 1 0 0,0 1-1 0 0,-1 0 0 0 0,-1 1 0 0 0,-1-1 0 0 0,0 2 0 0 0,-1-1 0 0 0,-1 1 0 0 0,-9-11 64 0 0,-18-5-2053 0 0,14 17-2052 0 0,7 11-5300 0 0,16 4 9137 0 0,0 1-1 0 0,1-1 1 0 0,-1 0-1 0 0,1 0 1 0 0,-1 0-1 0 0,1 1 0 0 0,-1-1 1 0 0,1 0-1 0 0,-1 1 1 0 0,1-1-1 0 0,-1 0 1 0 0,1 1-1 0 0,0-1 1 0 0,-1 1-1 0 0,1-1 1 0 0,-1 0-1 0 0,1 1 1 0 0,0-1-1 0 0,0 1 1 0 0,-1-1-1 0 0,1 1 1 0 0,0-1-1 0 0,0 1 1 0 0,-1 0-1 0 0,1-1 1 0 0,0 1-1 0 0,0-1 1 0 0,0 1-1 0 0,0-1 1 0 0,0 1-1 0 0,0 0 1 0 0,0-1-1 0 0,0 1 1 0 0,0-1-1 0 0,0 1 1 0 0,0-1-1 0 0,1 1 269 0 0,-1 10-1722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9T07:23:32.320"/>
    </inkml:context>
    <inkml:brush xml:id="br0">
      <inkml:brushProperty name="width" value="0.05" units="cm"/>
      <inkml:brushProperty name="height" value="0.05" units="cm"/>
      <inkml:brushProperty name="color" value="#E71224"/>
    </inkml:brush>
  </inkml:definitions>
  <inkml:trace contextRef="#ctx0" brushRef="#br0">9 522 260,'-3'-17'499,"0"0"0,1-1 0,1 1 0,1-1-1,1 0 1,0 1 0,1-2-499,3-57 2789,-5 53-1519,2-1-1,0 0 0,2 1 1,0 0-1,4-8-1269,-5 19 626,1 0 1,0 0-1,2 0 0,-1 1 0,1-1 0,1 1 0,0 1 0,0-1 1,1 1-1,6-5-626,-11 12 102,0 0 0,0 0 0,1 1 0,-1 0 1,1-1-1,-1 1 0,1 0 0,0 1 0,0-1 0,0 1 0,0 0 1,0 0-1,0 0 0,0 0 0,0 1 0,0 0 0,1-1 1,-1 2-1,0-1 0,0 0 0,0 1 0,0 0 0,0 0 1,0 0-1,0 0 0,0 1 0,0-1 0,0 1 0,-1 0 0,1 1-101,5 2 86,-1 0 1,1 1 0,-1 0 0,-1 1-1,1 0 1,-1 0 0,0 0 0,-1 1 0,1 0-1,-2 1 1,5 7-88,-6-8 26,0-1 1,-1 1-1,0 0 0,0 0 0,-1 0 1,0 1-1,0-1 0,-1 1 0,0-1 1,-1 0-1,0 1 0,0-1 0,-1 1 1,0-1-1,0 1 0,-1-1 0,0 0 1,-1 0-1,0 0 0,0 0 1,0 0-1,-1 0 0,0-1 0,-1 0 1,0 0-1,0 0 0,0-1 0,-1 1 1,0-1-1,0 0 0,0-1 0,-1 0 1,0 0-1,-2 1-26,0 0-138,0-1 0,-1 0 1,1-1-1,-1 0 0,0 0 0,0-1 1,-1-1-1,1 1 0,-1-2 0,1 1 1,-1-2-1,1 1 0,-1-1 138,10 0-156,1 0 1,0 0-1,-1 0 0,1 0 1,-1 0-1,1 0 0,-1 0 1,1 0-1,0 0 0,-1 0 1,1-1-1,-1 1 0,1 0 1,-1 0-1,1 0 0,0 0 1,-1-1-1,1 1 0,0 0 1,-1 0-1,1-1 0,0 1 1,-1 0-1,1-1 1,0 1-1,0 0 0,-1-1 1,1 1-1,0 0 0,0-1 1,0 1-1,-1-1 0,1 1 1,0 0-1,0-1 0,0 1 1,0-1-1,0 1 0,0-1 1,0 1-1,0 0 0,0-1 1,0 1-1,0-1 0,0 1 1,0-1-1,0 1 0,0 0 1,0-1-1,1 1 0,-1-1 1,0 1-1,0 0 0,1-1 1,-1 1-1,0 0 0,0-1 1,1 1-1,-1 0 0,0-1 1,1 1-1,-1 0 0,1 0 156,22-29-8203,-19 24 7100,6-6-986</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32.674"/>
    </inkml:context>
    <inkml:brush xml:id="br0">
      <inkml:brushProperty name="width" value="0.05" units="cm"/>
      <inkml:brushProperty name="height" value="0.05" units="cm"/>
      <inkml:brushProperty name="color" value="#E71224"/>
    </inkml:brush>
  </inkml:definitions>
  <inkml:trace contextRef="#ctx0" brushRef="#br0">84 243 292 0 0,'4'-68'2625'0'0,"-2"50"-1182"0"0,-1 1 1 0 0,0 0-1 0 0,-2 0 0 0 0,0 0 1 0 0,0 0-1 0 0,-3-6-1443 0 0,2 4 1935 0 0,2 17-1649 0 0,0 0 1 0 0,0 0-1 0 0,0 0 0 0 0,0 0 1 0 0,0 0-1 0 0,-1 0 1 0 0,1 0-1 0 0,-1 0 1 0 0,1 0-1 0 0,-1 1 1 0 0,0-1-1 0 0,0 0 1 0 0,0 0-1 0 0,-1-1-286 0 0,2 3 112 0 0,-1 0 0 0 0,1 0 0 0 0,-1 0 0 0 0,1 0 1 0 0,-1 1-1 0 0,1-1 0 0 0,-1 0 0 0 0,1 0 0 0 0,-1 0 0 0 0,1 1 0 0 0,-1-1 0 0 0,1 0 0 0 0,-1 1 0 0 0,1-1 0 0 0,0 0 0 0 0,-1 1 0 0 0,1-1 0 0 0,-1 0 0 0 0,1 1 0 0 0,0-1 0 0 0,-1 1 0 0 0,1-1 0 0 0,0 0 0 0 0,0 1 0 0 0,-1-1 1 0 0,1 1-1 0 0,0-1 0 0 0,0 1 0 0 0,0-1 0 0 0,0 1 0 0 0,0-1 0 0 0,0 1 0 0 0,-1 0 0 0 0,1-1 0 0 0,0 1-112 0 0,-9 24 662 0 0,8-23-442 0 0,-6 19 179 0 0,2 1 0 0 0,0 0-1 0 0,1 0 1 0 0,0 7-399 0 0,0 37 804 0 0,3 50-804 0 0,1-64 175 0 0,10 78 127 0 0,-7-99-240 0 0,-2-28-47 0 0,-1 1 1 0 0,1 0-1 0 0,-1-1 0 0 0,0 1 0 0 0,0 0 1 0 0,0-1-1 0 0,0 1 0 0 0,-1 0 0 0 0,1-1 0 0 0,-1 1 1 0 0,0-1-16 0 0,0-1 17 0 0,1-1 0 0 0,0 0 1 0 0,-1 1-1 0 0,1-1 0 0 0,-1 0 0 0 0,1 0 1 0 0,-1 1-1 0 0,0-1 0 0 0,0 0 1 0 0,1 0-1 0 0,-1 0 0 0 0,0 0 1 0 0,0 0-1 0 0,0 0 0 0 0,0 0 1 0 0,0 0-1 0 0,-1 0-17 0 0,1-1 4 0 0,0 0 0 0 0,0 0-1 0 0,1 0 1 0 0,-1-1 0 0 0,0 1 0 0 0,0 0 0 0 0,1 0 0 0 0,-1-1-1 0 0,0 1 1 0 0,1-1 0 0 0,-1 1 0 0 0,0 0 0 0 0,1-1 0 0 0,-1 1-1 0 0,1-1 1 0 0,-1 0 0 0 0,1 1 0 0 0,-1-1 0 0 0,1 1 0 0 0,-1-1-1 0 0,1 0 1 0 0,-1 1 0 0 0,1-1 0 0 0,0 0 0 0 0,-1 0 0 0 0,1 1 0 0 0,0-1-1 0 0,0 0 1 0 0,0 0 0 0 0,-1 0-4 0 0,0-2 1 0 0,1 0 1 0 0,-1-1-1 0 0,0 1 1 0 0,1-1-1 0 0,0 1 1 0 0,0 0-1 0 0,0-1 1 0 0,0 1-1 0 0,0-1 1 0 0,1 1-1 0 0,-1 0 1 0 0,1-1-1 0 0,0 1 1 0 0,0 0-1 0 0,1-3-1 0 0,26-52 10 0 0,-18 39-8 0 0,2-1 0 0 0,2 1 0 0 0,0 1 0 0 0,0 1 0 0 0,2 0 1 0 0,0 0-1 0 0,1 2 0 0 0,1 0-2 0 0,-11 9 2 0 0,0 0 1 0 0,0 1 0 0 0,1-1 0 0 0,-1 1 0 0 0,1 1-1 0 0,0 0 1 0 0,1 0 0 0 0,-1 0 0 0 0,1 1-1 0 0,-1 1 1 0 0,8-2-3 0 0,-14 4 10 0 0,1-1 1 0 0,0 1-1 0 0,0 0 0 0 0,-1 0 0 0 0,1 0 0 0 0,0 0 1 0 0,0 1-1 0 0,-1-1 0 0 0,1 1 0 0 0,0 0 0 0 0,-1 0 0 0 0,1 0 1 0 0,0 0-1 0 0,-1 0 0 0 0,1 0 0 0 0,1 2-10 0 0,-1 0 26 0 0,0 0-1 0 0,-1-1 1 0 0,1 1-1 0 0,-1 0 1 0 0,0 0 0 0 0,0 0-1 0 0,0 0 1 0 0,0 1-1 0 0,0-1 1 0 0,-1 1 0 0 0,0-1-1 0 0,1 1 1 0 0,-1-1-1 0 0,-1 1 1 0 0,1 0-1 0 0,0-1-25 0 0,0 12 99 0 0,0-1 0 0 0,0 1 0 0 0,-1-1-1 0 0,-1 0 1 0 0,-1 1 0 0 0,-1 5-99 0 0,-3 49 188 0 0,6-65-181 0 0,0 0 1 0 0,0 1-1 0 0,0-1 0 0 0,1 0 0 0 0,-1 1 1 0 0,1-1-1 0 0,0 0 0 0 0,0 0 1 0 0,1 0-1 0 0,1 4-7 0 0,-2-6-60 0 0,0 0-1 0 0,0 0 1 0 0,1-1 0 0 0,-1 1 0 0 0,1 0-1 0 0,-1-1 1 0 0,1 1 0 0 0,0-1-1 0 0,-1 0 1 0 0,1 1 0 0 0,0-1 0 0 0,0 0-1 0 0,1 0 61 0 0,1 1-713 0 0,-1-1 0 0 0,1-1 0 0 0,-1 1-1 0 0,1 0 1 0 0,0-1 0 0 0,-1 0 0 0 0,1 1 0 0 0,-1-2-1 0 0,1 1 1 0 0,0 0 0 0 0,-1-1 0 0 0,3 0 713 0 0,7-2-3194 0 0,-1-1 1 0 0,1-1-1 0 0,-1 0 1 0 0,-1 0-1 0 0,11-6 3194 0 0,-4 4-1832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9T07:23:33.044"/>
    </inkml:context>
    <inkml:brush xml:id="br0">
      <inkml:brushProperty name="width" value="0.05" units="cm"/>
      <inkml:brushProperty name="height" value="0.05" units="cm"/>
      <inkml:brushProperty name="color" value="#E71224"/>
    </inkml:brush>
  </inkml:definitions>
  <inkml:trace contextRef="#ctx0" brushRef="#br0">51 159 1092,'0'-10'1681,"0"0"-1,0 0 1,1 0 0,1 0-1,0 0 1,0 0-1,1 1 1,3-10-1681,-5 17 349,0 0-1,1-1 1,-1 1 0,1 0-1,-1 0 1,1 0-1,0 0 1,0 0 0,-1 1-1,1-1 1,0 0 0,1 1-1,-1-1 1,0 1 0,0 0-1,1 0 1,-1 0-1,1 0 1,0 0-349,1 0 106,0 1-1,0-1 1,0 1-1,0 0 1,0 0-1,-1 0 1,1 1 0,0 0-1,0-1 1,3 2-106,-1 0 76,-1 1 0,0-1-1,1 1 1,-1 0 0,0 0 0,0 0 0,0 1 0,-1 0 0,1 0 0,-1 0 0,0 0-1,0 1 1,0 0 0,2 4-76,-1 0 78,1 0 1,-1 0-1,-1 1 0,0 0 0,0 0 0,-1 0 0,2 10-78,-4-11 50,-1-1 0,0 0-1,-1 0 1,0 0 0,0 0 0,-1 0 0,0 0-1,-1-1 1,1 1 0,-1 0 0,-1-1-1,0 0 1,0 0 0,0 0 0,0 0 0,-1-1-1,-3 3-49,1-1 25,-1-1 0,0 0 0,0 0 0,-1-1-1,1 0 1,-1 0 0,-1-1 0,-7 3-25,13-6 8,-1 0-1,1 0 1,-1-1 0,0 0 0,1 1-1,-1-2 1,0 1 0,0 0 0,0-1-1,0 0 1,1 0 0,-1-1 0,0 1-1,0-1 1,0 0 0,1 0 0,-1 0 0,1-1-1,-5-2-7,7 3-27,-1-1 0,1 0 0,0 0 0,-1 0-1,1 0 1,0-1 0,0 1 0,1 0 0,-1-1 0,0 0-1,1 1 1,0-1 0,-1 0 0,1 0 0,0 0 0,0 1-1,1-1 1,-1 0 0,1 0 0,-1 0 0,1 0 0,0-1-1,0 1 1,0 0 0,1 0 0,-1 0 0,1 0 0,-1 0-1,1 0 1,0 1 0,0-1 0,1 0 0,-1 0 27,6-15-454,1 1 1,0 1-1,1-1 0,9-11 454,-15 24-118,10-16-2308,0 0 0,2 1-1,0 0 1,1 1 0,1 1 0,1 1-1,0 0 1,9-4 2426,3 2-2203</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9T07:23:33.447"/>
    </inkml:context>
    <inkml:brush xml:id="br0">
      <inkml:brushProperty name="width" value="0.05" units="cm"/>
      <inkml:brushProperty name="height" value="0.05" units="cm"/>
      <inkml:brushProperty name="color" value="#E71224"/>
    </inkml:brush>
    <inkml:context xml:id="ctx1">
      <inkml:inkSource xml:id="inkSrc1">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1" timeString="2022-08-19T07:23:33.448"/>
    </inkml:context>
  </inkml:definitions>
  <inkml:trace contextRef="#ctx0" brushRef="#br0">122 265 996,'-37'-13'3698,"25"8"-1934,1 1-1,-1 1 1,1 0 0,-1 0-1,0 1 1,-2 1-1764,46 30 4551,86 84-2551,-116-111-1971,1 1 0,-1-1 0,0 1 0,0 0 0,-1 0 0,1 0-1,0 0 1,-1 0 0,0 1 0,0-1 0,0 0 0,0 1 0,0-1 0,-1 0-1,1 1 1,-1-1 0,0 1 0,0-1 0,0 1 0,-1-1 0,1 1 0,-1-1-1,0 0 1,0 1 0,0-1 0,0 0 0,0 0 0,-1 0 0,0 0-1,1 0 1,-1 0 0,0 0 0,-1 0-29,-1 2 20,0-1 0,0 0 0,0 0 0,-1 0 0,1 0 0,-1-1 0,0 1 0,0-1-1,0-1 1,0 1 0,-1-1 0,1 0 0,-1 0 0,0 0 0,1-1 0,-1 0 0,0 0 0,0 0 0,0-1-20,5 0 3,0 0 0,0 1 0,1-1 0,-1 0 0,0 0 0,0 0 0,0 0 0,0 0 1,0 0-1,0-1 0,0 1 0,0 0 0,1 0 0,-1-1 0,0 1 0,0 0 0,0-1 0,0 1 0,1-1 0,-1 1 0,0-1 1,0 1-1,1-1 0,-1 0 0,0 1 0,1-1 0,-1 0 0,1 0 0,-1 1 0,1-1 0,-1 0 0,1 0 0,0 0 1,-1 1-1,1-1 0,0 0 0,0 0 0,0 0 0,-1 0 0,1 0 0,0 0 0,0 0 0,0 0 0,0 0 0,1 1 0,-1-1 1,0-1-4,19-43 121,-14 35-102,1 2-13,-1 0 1,1 0-1,0 1 0,1 0 1,-1 0-1,1 0 0,1 1 0,7-5-6,21-20 0,-28 24 1,0 0 0,1 1 0,0 0 0,0 0 0,0 1 0,10-3-1,-15 5 1,1 1 0,0 1 0,-1-1 1,1 0-1,0 1 0,0 0 0,0 0 1,0 1-1,0-1 0,0 1 0,0 0 0,0 1 1,0-1-1,0 1 0,0 0-1,-2 1 6,0-1 1,-1 1-1,1 0 0,-1 0 1,0 1-1,1-1 0,-1 0 0,0 1 1,0-1-1,-1 1 0,1 0 0,0 0 1,-1 0-1,0-1 0,0 1 1,0 0-1,0 0 0,0 1 0,0-1 1,-1 0-1,0 0-6,7 70 254,-7-61-217,-1 0 0,1 0 0,-2 0 0,0 0 0,-2 6-37,3 21 76,2-37-147,-1 1 0,1-1 1,-1 1-1,0 0 1,0-1-1,0 1 0,0 0 1,0-1-1,0 1 1,-1-1-1,1 1 1,-1-1-1,0 1 0,0-1 1,0 1-1,0-1 1,0 1-1,-1-1 0,0 2 71,0-4-1379,2 0-791,1-10-8949,7-8 6091,-7 7 2813</inkml:trace>
  <inkml:trace contextRef="#ctx1" brushRef="#br0">466 128 188 0 0,'0'-12'1435'0'0,"-1"0"-1"0"0,0-1 1 0 0,0 1-1 0 0,-1 0 1 0 0,-1 0-1 0 0,0 0 1 0 0,-5-11-1435 0 0,7 8 1437 0 0,1 10-793 0 0,0 10-333 0 0,1 0-850 0 0,1 0 0 0 0,1 0 0 0 0,-1 0 0 0 0,1 0 0 0 0,0 0 0 0 0,0 0 0 0 0,0-1 0 0 0,0 0 0 0 0,1 0 0 0 0,0 1 539 0 0,15 21-3702 0 0,-7-8 1829 0 0,6 3 376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9T07:23:33.787"/>
    </inkml:context>
    <inkml:brush xml:id="br0">
      <inkml:brushProperty name="width" value="0.05" units="cm"/>
      <inkml:brushProperty name="height" value="0.05" units="cm"/>
      <inkml:brushProperty name="color" value="#E71224"/>
    </inkml:brush>
  </inkml:definitions>
  <inkml:trace contextRef="#ctx0" brushRef="#br0">233 114 916,'2'-1'432,"-1"0"0,1 0 0,-1 0 0,1 0-1,-1 0 1,0 0 0,0 0 0,1-1 0,-1 1 0,0 0 0,0-1-1,0 1 1,-1-1 0,1 1 0,0-1 0,0 0 0,-1 1 0,1-1 0,-1 0-1,0 1 1,1-1 0,-1 0 0,0 0 0,0 1 0,0-1 0,0 0-1,0 0 1,-1 1 0,1-2-432,-1 0 419,0-1-1,-1 1 1,1 0 0,-1 0-1,0 0 1,1 0-1,-1 0 1,-1 0 0,1 0-1,0 0 1,-1 1 0,1 0-1,-1-1 1,0 1-1,0 0 1,0 0 0,0 0-1,0 0-418,-3-1 113,0 1-1,1-1 1,-1 1-1,0 0 1,0 1-1,0-1 1,0 1-1,0 0 1,0 1-1,0-1 0,-1 1 1,1 1-1,0-1 1,0 1-1,0 0 1,0 0-1,0 1 1,0 0-1,0 0 1,0 0-1,1 1 1,-1-1-1,1 2 1,0-1-1,0 0 1,0 1-1,0 0 1,0 0-1,1 0 1,0 1-1,0 0 1,0 0-1,0 0 0,1 0 1,0 0-1,0 1 1,0-1-1,1 1 1,0 0-1,0 0 1,0 0-1,1 0 1,0 0-1,0 0 1,0 0-1,1 0 1,0 0-1,0 0 1,1 1-1,0 0-112,0 2 28,1-1 0,1 0-1,-1 0 1,2 0 0,-1 0-1,1 0 1,0 0 0,0-1-1,1 0 1,0 0 0,0 0 0,1-1-1,0 0 1,0 0 0,1 0-1,-1-1 1,1 0 0,0 0-1,1 0 1,4 1-28,2 1 104,0-1 1,0-1-1,0 0 0,1-1 1,11 2-105,21-8-2341,-39 0 704,-1 0 0,0 0 0,0-1 0,-1 0-1,1 0 1,1-1 1637,13-6-7427,-3 3 3399,-6 1 1352</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9T07:23:34.181"/>
    </inkml:context>
    <inkml:brush xml:id="br0">
      <inkml:brushProperty name="width" value="0.05" units="cm"/>
      <inkml:brushProperty name="height" value="0.05" units="cm"/>
      <inkml:brushProperty name="color" value="#E71224"/>
    </inkml:brush>
  </inkml:definitions>
  <inkml:trace contextRef="#ctx0" brushRef="#br0">340 213 1116,'3'-4'622,"0"-1"0,-1 0 0,1 0-1,-1 0 1,0 0 0,-1 0 0,1 0 0,-1 0 0,0-1 0,-1 1-1,1 0 1,-1-1 0,0 1 0,0 0 0,-1-1 0,1 1-1,-1 0 1,-1-1 0,1 1 0,-1 0 0,1 0 0,-2 0-622,-3-7 1196,5 7-869,-1 0 0,0 1 0,-1-1 0,1 1 0,-1 0 0,0 0 0,0 0-1,0 0 1,0 0 0,-1 1 0,0-1 0,1 1 0,-1 0 0,-1 0 0,1 0 0,0 1 0,-1-1 0,-1 0-327,-3 0 146,0 1-1,1 0 1,-1 0-1,0 1 1,0 0 0,0 0-1,0 1 1,0 0-1,0 1 1,0 0 0,0 0-1,0 1 1,0 0-1,1 1 1,-1-1 0,-1 3-146,2-2 59,1 0 0,-1 0 0,1 1 0,0 0 1,0 1-1,0-1 0,1 2 0,0-1 0,0 0 1,0 1-1,1 0 0,0 1 0,0-1 0,0 1 0,1 0 1,0 0-1,0 0 0,0 2-59,0 1 30,1 0 1,0 0-1,1 0 0,0 1 0,1-1 1,0 1-1,0-1 0,1 0 0,1 11-30,0-14 6,1-1 0,-1 0 0,1 1-1,1-1 1,-1 0 0,1 0 0,0 0 0,0 0-1,1 0 1,-1-1 0,1 1 0,1-1-1,-1 0 1,1-1 0,0 1 0,1 1-6,2 0 3,0 1 1,0-1-1,1 0 0,0-1 1,0 0-1,0-1 1,0 0-1,1 0 1,9 2-4,-14-5-2,1 0 1,-1 0 0,1-1-1,-1 0 1,1 0 0,-1 0-1,1-1 1,-1 0 0,0 0-1,1 0 1,-1-1 0,0 1 0,0-1-1,0-1 1,0 1 0,0-1-1,0 0 1,-1 0 0,3-2 1,-1 0-1,-1 0 0,0 0 0,0 0 0,-1-1 1,0 0-1,0 0 0,0 0 0,0 0 0,-1 0 1,0-1-1,-1 0 0,1 0 0,-1 0 0,-1 0 0,1 0 1,-1 0-1,0 0 0,-1-1 1,2-28-8,0 27 8,-2 0 0,1 0 1,-1 1-1,-1-1 0,0 0 0,0-2 0,-3-19 65,-2-4 164,6 33-213,0 1-1,0 0 1,0-1-1,0 1 1,0-1-1,0 1 1,-1 0-1,1-1 1,0 1-1,0 0 0,0-1 1,0 1-1,0-1 1,-1 1-1,1 0 1,0-1-1,0 1 1,0 0-1,-1 0 1,1-1-1,0 1 1,-1 0-1,1-1 0,0 1 1,-1 0-1,1 0 1,0 0-1,-1-1 1,1 1-1,0 0 1,-1 0-1,1 0 1,-1 0-1,1 0 0,0 0 1,-1 0-1,1 0 1,-1 0-1,1 0 1,0 0-1,-1 0 1,1 0-16,-7 18 538,3 30 100,4-39-555,1 0 1,0 0-1,1 0 0,0 0 1,0 0-1,1 0 0,0-1 1,1 1-1,0-1 0,0 0 1,1 0-1,0 0 1,0 0-1,1-1 0,0 0 1,5 4-84,-6-5-181,1-1 0,0-1 0,0 1 1,0-1-1,0 0 0,1-1 0,0 1 0,0-1 1,4 1 180,-5-2-740,0-1 1,0 1 0,0-2-1,0 1 1,0 0 0,0-1 0,0 0-1,0-1 1,0 1 0,0-1-1,0 0 1,3-2 739,92-25-16521,-81 22 14721</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9T07:23:34.603"/>
    </inkml:context>
    <inkml:brush xml:id="br0">
      <inkml:brushProperty name="width" value="0.05" units="cm"/>
      <inkml:brushProperty name="height" value="0.05" units="cm"/>
      <inkml:brushProperty name="color" value="#E71224"/>
    </inkml:brush>
  </inkml:definitions>
  <inkml:trace contextRef="#ctx0" brushRef="#br0">231 194 308,'2'-4'541,"0"0"1,0 0-1,0-1 1,0 1-1,-1 0 1,0-1-1,0 1 1,0-1-1,0 1 1,-1-1-1,0 1 1,0-1-1,0 0 1,0 1-1,-1-1 1,0 1-1,0-1 0,0 1 1,0-1-1,-1 1 1,1 0-1,-1 0 1,0 0-1,-1 0 1,1 0-1,-1 0 1,0 0-1,0 1 1,0-1-1,0 1 1,0 0-1,-1 0 1,1 0-1,-1 1 0,0-1 1,-1 0-542,1 1 219,0 0 1,-1 0-1,1 0 1,-1 0-1,1 1 1,-1 0-1,0 0 1,0 0-1,1 0 1,-1 1 0,0 0-1,0 0 1,0 0-1,0 1 1,1-1-1,-1 1 1,0 0-1,1 1 1,-1-1-1,0 1 1,1 0-1,0 0 1,-2 1-220,0 0 61,1 1 0,-1 0 1,1 0-1,0 1 1,0-1-1,0 1 0,1 0 1,-1 0-1,1 1 1,0-1-1,1 1 1,0 0-1,0 0 0,0 0 1,0 1-1,1-1 1,0 1-1,0-1 0,1 1 1,0-1-1,0 1 1,1 0-1,-1 0 0,1-1 1,1 1-1,0 0 1,0 0-1,0-1 1,0 1-1,1-1 0,0 1 1,1-1-1,-1 0 1,1 0-1,1 0 0,2 5-61,-2-4-38,0 0-1,1 0 0,0-1 0,0 1 1,1-1-1,-1 0 0,1 0 0,1-1 1,-1 0-1,1 0 0,0 0 0,0-1 1,0 0-1,0-1 0,1 1 0,0-1 39,1-1-525,-1 1 0,0-2 0,1 1-1,-1-1 1,1 0 0,0-1 0,7 0 525,-6-1-1018,0-1 0,0 1-1,-1-2 1,1 1 0,-1-1 0,0-1 0,0 0 0,0 0 0,0 0 0,0-1 0,-1-1 0,0 1 0,0-2 0,-1 1 0,0-1 0,0 0 0,1-1 1018,22-38-2772,-12-9 3349,-13 28-336,8-57 2503,-9 25 3271,-7 41-2921,-3 24-36,-7 29 49,10-17-2901,1 1 0,0-1 0,2 0 0,0 1 0,1-1 0,1 0 0,0 0 0,1 0 0,6 16-206,1 29-576,-6-40-1004,2 4-3952,-4-22 3411,-2-4-1441,0 0-3309,0-1 4726</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34.961"/>
    </inkml:context>
    <inkml:brush xml:id="br0">
      <inkml:brushProperty name="width" value="0.05" units="cm"/>
      <inkml:brushProperty name="height" value="0.05" units="cm"/>
      <inkml:brushProperty name="color" value="#E71224"/>
    </inkml:brush>
  </inkml:definitions>
  <inkml:trace contextRef="#ctx0" brushRef="#br0">71 222 612 0 0,'-19'-52'2382'0'0,"-4"-21"2429"0"0,9 33-1831 0 0,11 34-2574 0 0,1 1 0 0 0,0-1 1 0 0,0 1-1 0 0,0-1 0 0 0,1 0 0 0 0,0 0 0 0 0,0 0 0 0 0,0-4-406 0 0,4 9-272 0 0,-1 1 1 0 0,1 0-1 0 0,-1 0 1 0 0,1 0-1 0 0,-1 1 0 0 0,1-1 1 0 0,-1 0-1 0 0,1 1 1 0 0,-1 0-1 0 0,1 0 0 0 0,1 0 272 0 0,11 5-2303 0 0,-1 0 0 0 0,0 1 0 0 0,0 1 0 0 0,8 6 2303 0 0,-2 2-1734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35.325"/>
    </inkml:context>
    <inkml:brush xml:id="br0">
      <inkml:brushProperty name="width" value="0.05" units="cm"/>
      <inkml:brushProperty name="height" value="0.05" units="cm"/>
      <inkml:brushProperty name="color" value="#E71224"/>
    </inkml:brush>
  </inkml:definitions>
  <inkml:trace contextRef="#ctx0" brushRef="#br0">385 490 104 0 0,'-1'-3'416'0'0,"0"1"1"0"0,1-1-1 0 0,-1 1 1 0 0,0 0-1 0 0,0-1 1 0 0,0 1-1 0 0,0 0 1 0 0,-1-1-1 0 0,1 1 1 0 0,0 0-1 0 0,-1 0 1 0 0,0 0-1 0 0,1 0 1 0 0,-1 1-1 0 0,0-1 1 0 0,0 0-1 0 0,0 1 1 0 0,0-1-1 0 0,0 1 1 0 0,-1 0-1 0 0,-1-1-416 0 0,-58-27 4550 0 0,47 23-3427 0 0,8 3-738 0 0,-1 1 0 0 0,0-1 0 0 0,0 1 0 0 0,0 1 0 0 0,0-1 0 0 0,0 1 0 0 0,0 1 0 0 0,0 0 0 0 0,0 0 0 0 0,0 0 0 0 0,0 1 0 0 0,0 0 0 0 0,0 1 0 0 0,0 0 0 0 0,0 0 0 0 0,0 1 0 0 0,1 0 0 0 0,-2 1-385 0 0,1-1 95 0 0,0 2 0 0 0,0-1 0 0 0,0 1 0 0 0,1 0 0 0 0,0 1 0 0 0,0 0 0 0 0,1 0 0 0 0,-1 0-1 0 0,1 1 1 0 0,1 0 0 0 0,-1 0 0 0 0,1 0 0 0 0,0 1 0 0 0,1-1 0 0 0,0 1 0 0 0,0 0 0 0 0,1 1 0 0 0,0-1 0 0 0,0 1 0 0 0,1-1 0 0 0,0 1 0 0 0,1 0 0 0 0,-1 0 0 0 0,1 7-95 0 0,1-8 8 0 0,1 0 0 0 0,-1 0 0 0 0,1 0 0 0 0,0 0 0 0 0,1-1 0 0 0,0 1 0 0 0,0 0 0 0 0,1-1 0 0 0,0 1 0 0 0,0-1 0 0 0,1 0 0 0 0,0 0 0 0 0,0 0 0 0 0,0-1 0 0 0,1 1 0 0 0,0-1 0 0 0,5 4-8 0 0,-6-6-3 0 0,1 0 0 0 0,0-1 0 0 0,-1 0 0 0 0,2 0 0 0 0,-1 0 0 0 0,0 0-1 0 0,0-1 1 0 0,1 0 0 0 0,0 0 0 0 0,-1-1 0 0 0,1 1 0 0 0,0-1 0 0 0,0-1 0 0 0,-1 1 0 0 0,1-1-1 0 0,0 0 1 0 0,0 0 0 0 0,0 0 0 0 0,0-1 0 0 0,-1 0 0 0 0,1 0 0 0 0,0-1 0 0 0,0 0 0 0 0,2-1 3 0 0,5-2-9 0 0,0-1 0 0 0,0 0 1 0 0,0-1-1 0 0,-1-1 0 0 0,0 0 1 0 0,-1 0-1 0 0,0-1 1 0 0,0-1-1 0 0,-1 1 0 0 0,0-2 1 0 0,-1 0-1 0 0,0 0 1 0 0,-1 0-1 0 0,0-1 0 0 0,-1 0 1 0 0,0-1-1 0 0,-1 0 1 0 0,0 0-1 0 0,-1 0 0 0 0,0-1 1 0 0,-1 1-1 0 0,-1-2 9 0 0,4-15 6 0 0,-1 0-1 0 0,-2-1 1 0 0,-1 1-1 0 0,-1-1 1 0 0,-2 0 0 0 0,-1 0-1 0 0,-2 1 1 0 0,0-1-1 0 0,-7-24-5 0 0,2 5 64 0 0,7 40-15 0 0,0-1-1 0 0,0 1 1 0 0,-1 0 0 0 0,0 0 0 0 0,-1-1-1 0 0,0 2 1 0 0,-1-1 0 0 0,0 0 0 0 0,0 1-1 0 0,-1-1 1 0 0,-1 1 0 0 0,-1-2-49 0 0,7 11 14 0 0,-1-1 1 0 0,1 0-1 0 0,-1 1 0 0 0,1-1 1 0 0,-1 1-1 0 0,0-1 1 0 0,1 1-1 0 0,-1-1 0 0 0,0 1 1 0 0,1-1-1 0 0,-1 1 0 0 0,0 0 1 0 0,1-1-1 0 0,-1 1 1 0 0,0 0-1 0 0,0 0 0 0 0,1 0 1 0 0,-1-1-1 0 0,0 1 0 0 0,0 0 1 0 0,0 0-1 0 0,1 0 1 0 0,-1 0-1 0 0,0 0 0 0 0,0 1 1 0 0,0-1-1 0 0,1 0 1 0 0,-1 0-1 0 0,0 0 0 0 0,0 1 1 0 0,1-1-1 0 0,-1 0 0 0 0,0 1 1 0 0,1-1-1 0 0,-1 0 1 0 0,0 1-1 0 0,1-1 0 0 0,-1 1 1 0 0,0-1-1 0 0,1 1 0 0 0,-1 0 1 0 0,1-1-1 0 0,-1 1 1 0 0,1-1-1 0 0,0 1 0 0 0,-1 0 1 0 0,1 0-1 0 0,-1-1 1 0 0,1 1-1 0 0,0 0-14 0 0,-18 41 540 0 0,10-12-368 0 0,2 1-1 0 0,1 0 0 0 0,2 0 1 0 0,0 0-1 0 0,3 0 0 0 0,0 0 1 0 0,2 1-1 0 0,2-1 0 0 0,5 22-171 0 0,-2-18 90 0 0,2 0-1 0 0,1-1 0 0 0,9 17-89 0 0,-12-34 17 0 0,1-1 1 0 0,0 0-1 0 0,1-1 1 0 0,1 0-1 0 0,0 0 0 0 0,1-1 1 0 0,12 13-18 0 0,-16-20-292 0 0,0-1 0 0 0,0 1 0 0 0,1-1 0 0 0,-1-1 0 0 0,1 1 0 0 0,1-1 0 0 0,-1-1 0 0 0,1 1 0 0 0,3 0 292 0 0,-4-3-1331 0 0,0 0 0 0 0,-1-1-1 0 0,1 1 1 0 0,0-2 0 0 0,0 1 0 0 0,0-1 0 0 0,0 0 0 0 0,0-1 0 0 0,-1 0 0 0 0,1 0 0 0 0,8-3 1331 0 0,42-2-7082 0 0,-27 1 4696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9T07:23:35.694"/>
    </inkml:context>
    <inkml:brush xml:id="br0">
      <inkml:brushProperty name="width" value="0.05" units="cm"/>
      <inkml:brushProperty name="height" value="0.05" units="cm"/>
      <inkml:brushProperty name="color" value="#E71224"/>
    </inkml:brush>
  </inkml:definitions>
  <inkml:trace contextRef="#ctx0" brushRef="#br0">34 114 1528,'-2'-2'552,"1"-1"1,-1 1-1,1-1 0,0 1 0,0-1 1,0 0-1,0 0 0,0 1 0,0-1 1,1 0-1,-1 0 0,1 0 0,0 0 1,0 1-1,0-1 0,0 0 0,0 0 1,1 0-1,-1 0 0,1 0-552,0 0 354,1 1 0,-1 0 0,1-1 0,0 1-1,-1 0 1,1 0 0,0 0 0,0 0 0,0 0-1,1 1 1,-1-1 0,0 0 0,1 1 0,-1 0 0,1 0-1,-1-1 1,1 1-354,15-4 529,-1 0 0,1 2 0,-1 0 0,1 0 0,16 1-529,-18 1-197,1 0-638,1 1 0,-1 1-1,15 2 836,22 10-6876,-54-13 6711,1 0-1,-1 0 0,1 0 0,-1 0 1,0 0-1,1 0 0,-1 1 0,1-1 1,-1 0-1,1 0 0,-1 0 0,0 0 1,1 1-1,-1-1 0,1 0 0,-1 0 1,0 1-1,1-1 0,-1 0 1,0 1-1,1-1 0,-1 1 0,0-1 1,0 0-1,1 1 0,-1-1 0,0 1 1,0-1-1,0 0 0,1 1 0,-1-1 1,0 1-1,0-1 0,0 1 0,0-1 1,0 1-1,0-1 0,0 1 0,0-1 1,0 0-1,0 1 0,0-1 0,0 1 1,-1-1-1,1 1 0,0-1 0,0 1 1,0-1-1,-1 0 0,1 1 0,0-1 1,0 0-1,-1 1 0,1-1 166,-17 11-1964</inkml:trace>
  <inkml:trace contextRef="#ctx0" brushRef="#br0" timeOffset="1">75 216 516,'-52'34'4235,"31"-13"-99,21-21-4041,0 0 0,0 1 1,-1-1-1,1 0 0,0 0 1,0 1-1,0-1 1,0 0-1,0 1 0,-1-1 1,1 0-1,0 0 0,0 1 1,0-1-1,0 0 0,0 1 1,0-1-1,0 0 0,0 1 1,0-1-1,0 0 0,0 1 1,0-1-1,0 0 0,1 1 1,-1-1-1,0 0 0,0 1 1,0-1-1,0 0 0,1 0 1,-1 1-1,0-1 0,0 0 1,0 0-1,1 1 0,-1-1 1,0 0-1,0 0 0,1 0 1,-1 1-1,0-1 1,0 0-1,1 0 0,-1 0 1,0 0-1,1 0 0,-1 0 1,0 0-1,1 0 0,-1 1-95,11-1 400,-1 0 1,1-1-1,-1 0 0,1-1 0,-1 0 0,3-1-400,-1 1 94,129-24-1813,70-10-10432,-179 30 10253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05:07.497"/>
    </inkml:context>
    <inkml:brush xml:id="br0">
      <inkml:brushProperty name="width" value="0.05" units="cm"/>
      <inkml:brushProperty name="height" value="0.05" units="cm"/>
      <inkml:brushProperty name="color" value="#E71224"/>
    </inkml:brush>
  </inkml:definitions>
  <inkml:trace contextRef="#ctx0" brushRef="#br0">102 1 452 0 0,'0'0'132'0'0,"1"1"1"0"0,0-1-1 0 0,0 1 0 0 0,0 0 0 0 0,-1-1 1 0 0,1 1-1 0 0,0 0 0 0 0,-1 0 1 0 0,1 0-1 0 0,-1-1 0 0 0,1 1 0 0 0,-1 0 1 0 0,1 0-1 0 0,-1 0 0 0 0,0 0 0 0 0,1 0 1 0 0,-1 0-1 0 0,0 0 0 0 0,0 0 1 0 0,1 0-1 0 0,-1 0 0 0 0,0 0 0 0 0,0 0 1 0 0,0 0-1 0 0,0 0 0 0 0,-1 0 0 0 0,1 0 1 0 0,0 0-1 0 0,0 0 0 0 0,0 0 1 0 0,-1 0-1 0 0,1 0 0 0 0,-1 0 0 0 0,1-1 1 0 0,-1 1-1 0 0,1 0 0 0 0,-1 0 0 0 0,1 0 1 0 0,-1 0-1 0 0,0-1 0 0 0,1 1 1 0 0,-1 0-1 0 0,0-1 0 0 0,0 1 0 0 0,1-1 1 0 0,-1 1-1 0 0,0 0 0 0 0,0-1 0 0 0,0 0 1 0 0,0 1-1 0 0,0-1 0 0 0,0 0 1 0 0,0 1-1 0 0,0-1 0 0 0,0 0 0 0 0,0 0-132 0 0,-7 3 982 0 0,-1-1-1 0 0,0-1 1 0 0,1 0-1 0 0,-1 0 1 0 0,0 0-1 0 0,0-1-981 0 0,8 0-560 0 0,-20 1 2750 0 0,15 0-5228 0 0,4 2-5555 0 0,2-8 6338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0:59.943"/>
    </inkml:context>
    <inkml:brush xml:id="br0">
      <inkml:brushProperty name="width" value="0.05" units="cm"/>
      <inkml:brushProperty name="height" value="0.05" units="cm"/>
      <inkml:brushProperty name="color" value="#E71224"/>
    </inkml:brush>
  </inkml:definitions>
  <inkml:trace contextRef="#ctx0" brushRef="#br0">1 90 204 0 0,'14'-21'4233'0'0,"-8"-3"4557"0"0,-6 23-8561 0 0,0 0 1 0 0,-1 1 0 0 0,1-1 0 0 0,0 0-1 0 0,0 1 1 0 0,0-1 0 0 0,0 0 0 0 0,1 1-1 0 0,-1-1 1 0 0,0 0 0 0 0,0 1-1 0 0,0-1 1 0 0,0 0 0 0 0,1 1 0 0 0,-1-1-1 0 0,0 0 1 0 0,1 1 0 0 0,-1-1 0 0 0,0 1-1 0 0,1-1 1 0 0,-1 1 0 0 0,1-1 0 0 0,-1 1-1 0 0,1-1 1 0 0,-1 1 0 0 0,1-1 0 0 0,-1 1-1 0 0,1 0 1 0 0,-1-1 0 0 0,1 1 0 0 0,0 0-1 0 0,-1-1-229 0 0,23 8 3205 0 0,-18-4-3003 0 0,-1 0 1 0 0,1 0-1 0 0,-1 1 1 0 0,1 0-1 0 0,-1 0 0 0 0,0 0 1 0 0,0 1-1 0 0,0-1-202 0 0,6 14 306 0 0,-3-7-179 0 0,0-1 0 0 0,-1 1-1 0 0,-1 1 1 0 0,0-1 0 0 0,0 1-1 0 0,2 11-126 0 0,0 6 143 0 0,-4-20-89 0 0,-1 0 1 0 0,0 0-1 0 0,0 0 1 0 0,-1 0-1 0 0,0 7-54 0 0,-1-10 48 0 0,0-1 0 0 0,-1 0 0 0 0,0 0 0 0 0,0 1 0 0 0,0-1 0 0 0,0 0 0 0 0,-1 0 0 0 0,0 0 0 0 0,0 0 0 0 0,0-1 0 0 0,-1 1-48 0 0,2-3 17 0 0,0-1 0 0 0,1 0 0 0 0,-1 1 0 0 0,0-1 0 0 0,-1 0 0 0 0,1 0 0 0 0,0 0 0 0 0,0 0 0 0 0,0 0 0 0 0,-1 0 0 0 0,1 0 0 0 0,0 0 0 0 0,-1 0 0 0 0,1-1 0 0 0,-1 1 0 0 0,1 0 0 0 0,-1-1 0 0 0,1 1 0 0 0,-1-1 0 0 0,1 0-1 0 0,-1 0 1 0 0,1 1 0 0 0,-1-1 0 0 0,0 0 0 0 0,1 0 0 0 0,-1 0 0 0 0,1-1 0 0 0,-1 1 0 0 0,0 0 0 0 0,1-1 0 0 0,-1 1 0 0 0,1-1 0 0 0,-1 1 0 0 0,1-1 0 0 0,-1 0 0 0 0,1 1 0 0 0,0-1 0 0 0,-1-1-17 0 0,-1 1 30 0 0,1 0 0 0 0,0 0 0 0 0,0-1 1 0 0,0 1-1 0 0,0-1 0 0 0,0 0 0 0 0,0 1 0 0 0,1-1 0 0 0,-1 0 1 0 0,0 0-1 0 0,1 0 0 0 0,0 0 0 0 0,-1-1 0 0 0,1 1 0 0 0,0 0 1 0 0,0 0-1 0 0,0-1 0 0 0,1 1 0 0 0,-1-1 0 0 0,0 1 1 0 0,1-2-31 0 0,0-1 27 0 0,0 1 1 0 0,0-1-1 0 0,0 0 1 0 0,1 1-1 0 0,-1-1 1 0 0,1 0-1 0 0,1 1 1 0 0,-1-1 0 0 0,1 1-1 0 0,-1 0 1 0 0,2-2-28 0 0,5-8 18 0 0,-1 0 0 0 0,2 1 0 0 0,0 0 0 0 0,1 1 0 0 0,0 0 0 0 0,8-8-18 0 0,-4 6-40 0 0,1 0 1 0 0,0 1 0 0 0,1 0 0 0 0,0 1-1 0 0,1 1 1 0 0,0 0 0 0 0,1 2 0 0 0,0 0-1 0 0,10-3 40 0 0,-17 6-18 0 0,-8 4 15 0 0,0 0 0 0 0,0 0 0 0 0,0 1 0 0 0,0-1-1 0 0,0 1 1 0 0,1 0 0 0 0,-1 0 0 0 0,1 0 0 0 0,-1 0 0 0 0,0 1 0 0 0,1-1 0 0 0,-1 1 0 0 0,2 0 3 0 0,-3 1 5 0 0,-1 0-1 0 0,0 0 0 0 0,0-1 0 0 0,0 1 0 0 0,0 0 1 0 0,0 1-1 0 0,0-1 0 0 0,0 0 0 0 0,0 0 0 0 0,0 0 1 0 0,0 1-1 0 0,-1-1 0 0 0,1 0 0 0 0,0 1 0 0 0,-1-1 1 0 0,1 0-1 0 0,-1 1 0 0 0,0-1 0 0 0,1 1 0 0 0,-1-1 1 0 0,0 1-1 0 0,0-1 0 0 0,0 2-4 0 0,2 37 58 0 0,-7-9-120 0 0,1 1 0 0 0,2-1 0 0 0,1 1 0 0 0,1-1 0 0 0,2 6 62 0 0,0 31-7549 0 0,-2-67 3826 0 0,0-1-335 0 0,0-1-295 0 0,8-3 1891 0 0,-5 2-1316 0 0,6-3 1643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36.044"/>
    </inkml:context>
    <inkml:brush xml:id="br0">
      <inkml:brushProperty name="width" value="0.05" units="cm"/>
      <inkml:brushProperty name="height" value="0.05" units="cm"/>
      <inkml:brushProperty name="color" value="#E71224"/>
    </inkml:brush>
  </inkml:definitions>
  <inkml:trace contextRef="#ctx0" brushRef="#br0">102 99 880 0 0,'-32'-84'9694'0'0,"32"83"-9562"0"0,0 1-1 0 0,0-1 1 0 0,0 0 0 0 0,0 1-1 0 0,0-1 1 0 0,0 1-1 0 0,0-1 1 0 0,-1 1-1 0 0,1-1 1 0 0,0 0-1 0 0,0 1 1 0 0,-1-1-1 0 0,1 1 1 0 0,0-1 0 0 0,-1 1-1 0 0,1 0 1 0 0,-1-1-1 0 0,1 1 1 0 0,-1-1-1 0 0,1 1 1 0 0,-1 0-1 0 0,1-1 1 0 0,-1 1 0 0 0,1 0-1 0 0,-1-1 1 0 0,1 1-1 0 0,-1 0 1 0 0,1 0-1 0 0,-1-1 1 0 0,1 1-1 0 0,-1 0 1 0 0,0 0 0 0 0,1 0-1 0 0,-1 0 1 0 0,1 0-1 0 0,-1 0 1 0 0,0 0-1 0 0,1 0 1 0 0,-1 0-1 0 0,1 0 1 0 0,-1 0 0 0 0,0 1-1 0 0,1-1 1 0 0,-1 0-1 0 0,1 0 1 0 0,-1 1-1 0 0,1-1 1 0 0,-1 0-1 0 0,1 0 1 0 0,-1 1-1 0 0,1-1 1 0 0,-1 1 0 0 0,1-1-1 0 0,-1 0 1 0 0,1 1-1 0 0,-1-1 1 0 0,1 1-1 0 0,0-1 1 0 0,-1 1-1 0 0,1-1 1 0 0,0 1 0 0 0,0 0-1 0 0,-1-1 1 0 0,1 1-1 0 0,0-1 1 0 0,0 1-1 0 0,0 0-131 0 0,-21 41 3570 0 0,17-29-3155 0 0,0 0 0 0 0,2 0-1 0 0,0 0 1 0 0,0 1 0 0 0,1 6-415 0 0,-3 19 353 0 0,2-17-241 0 0,2 1 0 0 0,0-1 0 0 0,1 1 0 0 0,3 10-112 0 0,1 48-24 0 0,-10-23-263 0 0,2-28-2825 0 0,1 0-7580 0 0,2-29 7153 0 0,0-1 362 0 0,0 0 607 0 0,0 0 614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36.430"/>
    </inkml:context>
    <inkml:brush xml:id="br0">
      <inkml:brushProperty name="width" value="0.05" units="cm"/>
      <inkml:brushProperty name="height" value="0.05" units="cm"/>
      <inkml:brushProperty name="color" value="#E71224"/>
    </inkml:brush>
  </inkml:definitions>
  <inkml:trace contextRef="#ctx0" brushRef="#br0">1 341 644 0 0,'0'-13'1237'0'0,"0"10"-447"0"0,0-1 0 0 0,0 0 0 0 0,0 0 0 0 0,0 1 0 0 0,0-1 0 0 0,1 0 0 0 0,0 1 0 0 0,0-1 0 0 0,1-2-790 0 0,-1 4 197 0 0,0 1 0 0 0,0 0 0 0 0,0 0 0 0 0,0 0 0 0 0,0-1 0 0 0,1 1 0 0 0,-1 0 0 0 0,0 1 0 0 0,1-1 0 0 0,-1 0 0 0 0,0 0 0 0 0,1 0 0 0 0,-1 1 0 0 0,1-1 0 0 0,-1 1 0 0 0,1-1 0 0 0,0 1 0 0 0,-1 0 0 0 0,1-1-1 0 0,0 1 1 0 0,-1 0 0 0 0,1 0 0 0 0,-1 0 0 0 0,1 0 0 0 0,1 1-197 0 0,86 4 1468 0 0,-63-2-1447 0 0,0-1 0 0 0,-1-2 0 0 0,1 0 0 0 0,0-2-1 0 0,5-1-20 0 0,-29 2-1 0 0,1 1-1 0 0,0-1 1 0 0,-1 1-1 0 0,1-1 1 0 0,-1 0-1 0 0,0 0 1 0 0,1 0-1 0 0,-1 0 0 0 0,0-1 1 0 0,1 1-1 0 0,-1-1 1 0 0,0 1-1 0 0,0-1 1 0 0,0 0-1 0 0,0 0 1 0 0,-1 0-1 0 0,1 0 0 0 0,0 0 1 0 0,-1 0-1 0 0,1 0 1 0 0,0-2 1 0 0,-1 0-6 0 0,1 0 1 0 0,-1 0-1 0 0,0 0 1 0 0,-1 0 0 0 0,1 0-1 0 0,-1 0 1 0 0,1 0-1 0 0,-1 0 1 0 0,0-1-1 0 0,-1 1 1 0 0,1 0-1 0 0,-1-3 6 0 0,-3-10 88 0 0,-1 0 0 0 0,-1 1 0 0 0,0-1 0 0 0,-1 1 0 0 0,-5-10-88 0 0,7 18 322 0 0,2 0 225 0 0,-1 0 0 0 0,0 1 0 0 0,0-1 0 0 0,-1 1 0 0 0,1 0 0 0 0,-2 0 0 0 0,1 1 1 0 0,-1-1-1 0 0,-1 1-547 0 0,7 6 45 0 0,-1 0 1 0 0,1 0-1 0 0,-1 0 1 0 0,0 0-1 0 0,1 0 1 0 0,-1 0-1 0 0,1 0 1 0 0,-1 0-1 0 0,0 0 1 0 0,1 0 0 0 0,-1 0-1 0 0,1 1 1 0 0,-1-1-1 0 0,1 0 1 0 0,-1 0-1 0 0,1 1 1 0 0,-1-1-1 0 0,1 0 1 0 0,-1 1-1 0 0,1-1 1 0 0,-1 1 0 0 0,1-1-1 0 0,-1 1 1 0 0,1-1-1 0 0,0 1 1 0 0,-1-1-1 0 0,1 1 1 0 0,0-1-1 0 0,0 1 1 0 0,-1-1-1 0 0,1 1 1 0 0,0-1-1 0 0,0 1 1 0 0,0-1 0 0 0,0 1-1 0 0,-1 0 1 0 0,1-1-1 0 0,0 1 1 0 0,0-1-1 0 0,0 1 1 0 0,0 0-1 0 0,0-1 1 0 0,1 1-1 0 0,-1 0-45 0 0,-3 33 684 0 0,13 63 112 0 0,-9-72-681 0 0,2 1 0 0 0,1-1 0 0 0,1 3-115 0 0,4 25 96 0 0,-4-24-43 0 0,2 0 0 0 0,8 22-53 0 0,8 33 15 0 0,-14-57-128 0 0,1 15-1540 0 0,-14-23-2343 0 0,-11-4-3650 0 0,12-14 3443 0 0,-1-2 2817 0 0,0 2-2659 0 0,4-1 2167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9T07:23:36.808"/>
    </inkml:context>
    <inkml:brush xml:id="br0">
      <inkml:brushProperty name="width" value="0.05" units="cm"/>
      <inkml:brushProperty name="height" value="0.05" units="cm"/>
      <inkml:brushProperty name="color" value="#E71224"/>
    </inkml:brush>
  </inkml:definitions>
  <inkml:trace contextRef="#ctx0" brushRef="#br0">30 197 724,'-26'-53'5899,"25"50"-5619,0 1 1,1-1 0,-1 0 0,1 1 0,-1-1-1,1 0 1,0 1 0,0-1 0,0 0-1,0 1 1,1-1 0,-1 0 0,1 1 0,0-1-1,-1 0 1,1 1 0,0-1 0,1 1 0,-1 0-1,1-2-280,4-4 573,1-1-1,0 1 0,1 0 1,0 0-1,0 1 1,1 0-1,0 1 0,2-1-572,-7 4 141,0 1-1,0-1 1,1 1 0,-1 0-1,1 1 1,-1-1-1,1 1 1,0 0 0,-1 0-1,1 0 1,0 1-1,0 0 1,0 0-1,0 0 1,0 0 0,-1 1-1,1-1 1,0 1-1,4 2-140,-7-2 41,1 0 0,-1 0-1,1 0 1,-1 1-1,0-1 1,0 1 0,0-1-1,0 1 1,0 0 0,0 0-1,0 0 1,0 0-1,-1 0 1,1 0 0,-1 0-1,1 1 1,-1-1-1,0 1 1,0-1 0,0 1-1,0-1 1,-1 1-1,1-1 1,-1 1 0,1 0-1,-1-1 1,0 1-1,0 0 1,0-1 0,0 1-1,-1 0 1,1-1-1,-1 1 1,0-1 0,1 1-1,-1-1 1,-1 3-41,-2 4 45,1 0-1,-1 0 1,-1 0 0,0-1 0,0 0 0,0 0-1,-1 0 1,0 0 0,-6 4-45,7-7 14,-39 33 41,41-36-32,0 1 1,-1-1-1,1 0 0,-1 0 0,1 0 0,-1-1 0,0 1 0,1-1 0,-1 0 0,0 0 0,0 0 0,-2 0-23,6-1 5,0 0 0,-1 0 0,1 0 0,0 0 0,0 1 0,0-1 0,0 0 0,-1 0 0,1 0 0,0 0-1,0 0 1,0 0 0,-1 0 0,1 0 0,0 0 0,0 0 0,0 0 0,-1 0 0,1 0 0,0 0 0,0 0 0,0 0 0,0 0 0,-1-1 0,1 1 0,0 0 0,0 0 0,0 0 0,0 0 0,-1 0-1,1 0 1,0 0 0,0-1 0,0 1 0,0 0 0,0 0 0,-1 0 0,1 0 0,0-1 0,0 1 0,0 0 0,0 0 0,0 0 0,0 0 0,0-1 0,0 1 0,0 0 0,0 0 0,0 0 0,0-1-1,0 1 1,0 0 0,0 0 0,0 0 0,0-1 0,0 1 0,0 0-5,12-11 193,22-7-48,-25 15-137,1 1-1,0 0 1,0 1 0,0 0 0,0 1-1,-1 0 1,1 0 0,0 1-1,0 1 1,0-1 0,0 2 0,-1-1-1,1 1 1,5 3-8,-11-4 1,0 0 1,0 0-1,0 1 1,0-1-1,-1 1 1,1 0-1,-1 0 0,1 0 1,-1 0-1,0 1 1,-1 0-1,1-1 1,-1 1-1,1 0 1,-1 0-1,0 0 0,0 0 1,-1 1-1,1-1 1,-1 0-1,0 1 1,0-1-1,-1 1 1,1-1-1,-1 1 0,0-1 1,0 1-1,0-1 1,-1 1-1,0-1 1,0 1-1,-1 2-1,0-1-1,0 0 0,-1-1 1,1 0-1,-1 1 0,-1-1 0,1 0 0,-1 0 1,1-1-1,-1 1 0,-1-1 0,1 0 0,-1 0 1,-2 2 0,-3 1-29,0 0 0,0 0 0,0-1 0,-1-1 1,0 1-1,-7 1 29,17-7-11,-17 6-303,0 0 1,0-2-1,-12 2 314,-16-7-2696,43 1 2066,-1-1-1,1 0 1,-1 0-1,1 0 1,-1-1-1,1 1 1,0-1-1,0 0 1,0 0-1,0 0 1,0 0 630,2 1-196,0 1-1,1-1 1,-1 0 0,0 1 0,1-1 0,-1 0 0,1 0-1,-1 1 1,1-1 0,-1 0 0,1 0 0,0 0 0,-1 1-1,1-1 1,0 0 0,-1 0 0,1 0 0,0 0 0,0 0 0,0 0-1,0 0 1,0 0 0,0 0 0,0 1 0,0-1 0,1 0-1,-1 0 1,0 0 0,0 0 0,1 0 0,-1 0 0,1 1-1,-1-1 1,1 0 0,-1 0 0,1 1 0,-1-1 0,1 0-1,0 0 1,-1 1 0,1-1 0,0 1 196,9-16-2133</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37.220"/>
    </inkml:context>
    <inkml:brush xml:id="br0">
      <inkml:brushProperty name="width" value="0.05" units="cm"/>
      <inkml:brushProperty name="height" value="0.05" units="cm"/>
      <inkml:brushProperty name="color" value="#E71224"/>
    </inkml:brush>
  </inkml:definitions>
  <inkml:trace contextRef="#ctx0" brushRef="#br0">132 269 200 0 0,'0'-6'501'0'0,"-3"-43"2877"0"0,3 47-3114 0 0,-1 0 1 0 0,1 0-1 0 0,-1 0 0 0 0,1 1 1 0 0,-1-1-1 0 0,1 0 1 0 0,-1 1-1 0 0,0-1 1 0 0,0 0-1 0 0,0 1 0 0 0,0-1 1 0 0,0 1-1 0 0,0-1 1 0 0,0 1-1 0 0,-1 0 1 0 0,1-1-1 0 0,0 1 0 0 0,-1 0 1 0 0,1 0-1 0 0,-1 0 1 0 0,1 0-1 0 0,-1 0 1 0 0,0 0-1 0 0,0 0-264 0 0,1 1 162 0 0,0 0 1 0 0,1 0-1 0 0,-1 1 0 0 0,0-1 0 0 0,0 0 1 0 0,1 0-1 0 0,-1 0 0 0 0,0 0 0 0 0,0 1 1 0 0,1-1-1 0 0,-1 0 0 0 0,0 1 1 0 0,1-1-1 0 0,-1 0 0 0 0,0 1 0 0 0,1-1 1 0 0,-1 1-1 0 0,1-1 0 0 0,-1 1 1 0 0,1 0-1 0 0,-1-1 0 0 0,1 1 0 0 0,-1-1 1 0 0,1 1-1 0 0,-1 0 0 0 0,1-1 0 0 0,0 1 1 0 0,-1 0-1 0 0,1 0 0 0 0,0-1 1 0 0,0 1-1 0 0,0 0 0 0 0,-1 0 0 0 0,1-1 1 0 0,0 1-1 0 0,0 0 0 0 0,0 0 1 0 0,0-1-1 0 0,0 1 0 0 0,0 0-162 0 0,-1 40 1953 0 0,1-35-1416 0 0,8 155 2514 0 0,22 76-2665 0 0,-27-213-372 0 0,-2 1-1 0 0,-2 20-13 0 0,0-10 9 0 0,1-34-8 0 0,0 0 0 0 0,1 1 0 0 0,-1-1 1 0 0,-1 0-1 0 0,1 1 0 0 0,0-1 0 0 0,0 0 0 0 0,0 1 1 0 0,-1-1-1 0 0,1 0 0 0 0,0 0 0 0 0,-1 1 0 0 0,1-1 1 0 0,-1 0-1 0 0,0 0 0 0 0,1 0 0 0 0,-1 0 0 0 0,0 0 1 0 0,0 0-1 0 0,0 0 0 0 0,0 0 0 0 0,0 0 1 0 0,0 0-1 0 0,0 0 0 0 0,0 0 0 0 0,0-1 0 0 0,0 1 1 0 0,0 0-1 0 0,0-1 0 0 0,-1 1 0 0 0,1-1 0 0 0,0 1 1 0 0,0-1-1 0 0,-1 0 0 0 0,1 1 0 0 0,0-1 0 0 0,-1 0 1 0 0,1 0-1 0 0,0 0 0 0 0,-1 0 0 0 0,1 0 0 0 0,0 0 1 0 0,-1-1-1 0 0,0 1-1 0 0,-1-1 0 0 0,-1 1 1 0 0,1-1-1 0 0,0 0 0 0 0,0-1 0 0 0,-1 1 1 0 0,1-1-1 0 0,0 1 0 0 0,0-1 1 0 0,0 0-1 0 0,1 0 0 0 0,-1 0 1 0 0,0 0-1 0 0,1-1 0 0 0,-1 1 1 0 0,1-1-1 0 0,0 1 0 0 0,-2-3 0 0 0,-1-5-3 0 0,1 1 0 0 0,0-1 0 0 0,0 0 0 0 0,1 0 0 0 0,1 0 0 0 0,-1 0 0 0 0,2 0 0 0 0,-2-10 3 0 0,1-89-31 0 0,3 67 27 0 0,-1-6 63 0 0,2 0 0 0 0,2 1 0 0 0,2-1 0 0 0,3 1 0 0 0,1 0 0 0 0,3 0 0 0 0,1 2-1 0 0,10-20-58 0 0,-22 60 18 0 0,1 0-1 0 0,-1 0 0 0 0,1 0 1 0 0,-1 1-1 0 0,2-1 0 0 0,-1 1 0 0 0,0-1 1 0 0,1 1-1 0 0,0 0 0 0 0,0 1 1 0 0,0-1-1 0 0,0 1 0 0 0,0 0 0 0 0,1 0 1 0 0,-1 0-1 0 0,1 0 0 0 0,0 1 0 0 0,0 0 1 0 0,0 0-1 0 0,0 0 0 0 0,1 0 1 0 0,-1 1-1 0 0,3 0-17 0 0,-1 0 24 0 0,0 1-1 0 0,0 1 1 0 0,0-1 0 0 0,0 1 0 0 0,0 0-1 0 0,-1 1 1 0 0,1-1 0 0 0,0 2 0 0 0,-1-1-1 0 0,1 1 1 0 0,-1-1 0 0 0,0 2 0 0 0,0-1-1 0 0,0 1 1 0 0,0 0 0 0 0,0 0-1 0 0,-1 1 1 0 0,3 2-24 0 0,-2-3 26 0 0,0 1 1 0 0,-1 1-1 0 0,1-1 0 0 0,-1 1 0 0 0,0 0 1 0 0,-1 0-1 0 0,1 0 0 0 0,-1 1 0 0 0,-1-1 0 0 0,1 1 1 0 0,-1 0-1 0 0,0 0 0 0 0,0 1 0 0 0,-1-1 1 0 0,0 0-1 0 0,-1 1 0 0 0,1-1 0 0 0,-1 1 0 0 0,-1 0 1 0 0,0-1-1 0 0,0 1 0 0 0,0 0 0 0 0,-1-1 1 0 0,-1 7-27 0 0,0-9 11 0 0,1 0 0 0 0,-2 0 0 0 0,1 0 0 0 0,0-1 1 0 0,-1 1-1 0 0,0-1 0 0 0,0 1 0 0 0,-1-1 1 0 0,1 0-1 0 0,-1 0 0 0 0,1-1 0 0 0,-1 1 0 0 0,-1-1 1 0 0,1 0-1 0 0,0 0 0 0 0,-1 0 0 0 0,1-1 0 0 0,-1 1 1 0 0,-3 0-12 0 0,-15 7 36 0 0,0 0 1 0 0,-1-2-1 0 0,-11 2-36 0 0,32-9 2 0 0,-107 20-492 0 0,110-21 350 0 0,-1 0-1 0 0,0 0 0 0 0,0 0 1 0 0,0 0-1 0 0,0 0 1 0 0,0 0-1 0 0,0 0 0 0 0,1 0 1 0 0,-1 0-1 0 0,0 0 1 0 0,0 0-1 0 0,0 0 0 0 0,0-1 1 0 0,0 1-1 0 0,1 0 0 0 0,-1-1 1 0 0,0 1-1 0 0,0-1 1 0 0,0 1-1 0 0,1-1 0 0 0,-2 0 141 0 0,2 1-173 0 0,0 0-1 0 0,0-1 0 0 0,0 1 0 0 0,0 0 0 0 0,0-1 0 0 0,0 1 0 0 0,0 0 1 0 0,0-1-1 0 0,0 1 0 0 0,0-1 0 0 0,0 1 0 0 0,0 0 0 0 0,0-1 1 0 0,0 1-1 0 0,0 0 0 0 0,0-1 0 0 0,0 1 0 0 0,1-1 0 0 0,-1 1 0 0 0,0 0 1 0 0,0-1-1 0 0,0 1 0 0 0,1 0 0 0 0,-1 0 0 0 0,0-1 0 0 0,0 1 1 0 0,1 0-1 0 0,-1-1 0 0 0,0 1 0 0 0,1 0 0 0 0,-1 0 0 0 0,0 0 1 0 0,0-1-1 0 0,1 1 0 0 0,-1 0 0 0 0,1 0 0 0 0,-1 0 0 0 0,0 0 0 0 0,1 0 1 0 0,-1 0-1 0 0,0-1 0 0 0,1 1 0 0 0,-1 0 0 0 0,0 0 0 0 0,1 0 1 0 0,-1 0 173 0 0,59-18-10203 0 0,-28 8 7865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37.578"/>
    </inkml:context>
    <inkml:brush xml:id="br0">
      <inkml:brushProperty name="width" value="0.05" units="cm"/>
      <inkml:brushProperty name="height" value="0.05" units="cm"/>
      <inkml:brushProperty name="color" value="#E71224"/>
    </inkml:brush>
  </inkml:definitions>
  <inkml:trace contextRef="#ctx0" brushRef="#br0">307 159 496 0 0,'5'-7'1164'0'0,"-1"0"-1"0"0,0-1 1 0 0,-1 0-1 0 0,0 1 1 0 0,0-1 0 0 0,-1 0-1 0 0,0 0 1 0 0,0-1-1 0 0,0-6-1163 0 0,-1 12 333 0 0,-1 1 0 0 0,-1-1 0 0 0,1 0 0 0 0,0 1 0 0 0,-1-1 0 0 0,1 1 0 0 0,-1-1 0 0 0,0 1 0 0 0,0-1 0 0 0,0 1 0 0 0,0 0 0 0 0,0-1 0 0 0,0 1 0 0 0,-1 0 0 0 0,1 0 0 0 0,-1 0 0 0 0,1 0 0 0 0,-1 0 0 0 0,0 0 0 0 0,0 0 0 0 0,0 0 0 0 0,0 1 0 0 0,0-1 0 0 0,0 1 0 0 0,0 0-1 0 0,-1-1 1 0 0,1 1 0 0 0,-1 0 0 0 0,1 1 0 0 0,-1-1 0 0 0,1 0 0 0 0,-3 0-333 0 0,-2 0 214 0 0,-1 0-1 0 0,1 0 0 0 0,-1 1 1 0 0,1 0-1 0 0,-1 0 1 0 0,1 1-1 0 0,-1 0 0 0 0,1 0 1 0 0,-1 1-1 0 0,1 0 0 0 0,0 0 1 0 0,0 1-1 0 0,0-1 1 0 0,0 2-1 0 0,0-1 0 0 0,1 1 1 0 0,-6 3-214 0 0,-4 4 234 0 0,1 0 0 0 0,0 2 0 0 0,0-1 0 0 0,2 1 1 0 0,-1 1-1 0 0,-4 7-234 0 0,12-11 54 0 0,0 0 0 0 0,0 1 0 0 0,1 0 0 0 0,1 0 1 0 0,0 0-1 0 0,0 0 0 0 0,1 0 0 0 0,1 1 0 0 0,0 0 0 0 0,0-1 1 0 0,1 1-1 0 0,0 0 0 0 0,1 0 0 0 0,1 0 0 0 0,0-1 0 0 0,0 1 1 0 0,2 1-55 0 0,-1-5 9 0 0,0 0 0 0 0,1 0 1 0 0,0-1-1 0 0,0 1 1 0 0,1-1-1 0 0,0 0 1 0 0,0 0-1 0 0,1 0 0 0 0,0-1 1 0 0,0 1-1 0 0,1-1 1 0 0,-1 0-1 0 0,1-1 1 0 0,1 1-1 0 0,4 3-9 0 0,-3-3 2 0 0,0-1 0 0 0,0 0 0 0 0,0 0 0 0 0,1-1 0 0 0,-1 1 0 0 0,1-2 0 0 0,0 1 0 0 0,0-1-1 0 0,0-1 1 0 0,1 0 0 0 0,-1 0 0 0 0,0-1 0 0 0,3 0-2 0 0,-5-1 1 0 0,-1 0 0 0 0,1-1 0 0 0,-1 1 1 0 0,1-2-1 0 0,-1 1 0 0 0,0-1 0 0 0,0 0 0 0 0,1 0 0 0 0,-1 0 0 0 0,-1-1 0 0 0,1 0 0 0 0,0 0 0 0 0,-1-1 0 0 0,1 1 0 0 0,-1-1 0 0 0,0-1 1 0 0,0 1-1 0 0,-1-1 0 0 0,1 1 0 0 0,-1-1 0 0 0,0 0 0 0 0,0-1 0 0 0,-1 1 0 0 0,0-1 0 0 0,0 0 0 0 0,0 0 0 0 0,0 0 0 0 0,-1 0 0 0 0,0 0 1 0 0,-1 0-1 0 0,1 0 0 0 0,-1-1 0 0 0,0 1 0 0 0,-1-1 0 0 0,1 1 0 0 0,-1-1 0 0 0,0 1 0 0 0,-1-1 0 0 0,-1-5-1 0 0,-4-16-383 0 0,-1 0 0 0 0,-1 0 1 0 0,-1 1-1 0 0,-2 0 0 0 0,-1 1 0 0 0,-1 0 0 0 0,0 1 0 0 0,-16-19 383 0 0,11 22-2823 0 0,2 1-1787 0 0,8 1-4792 0 0,10 21 5101 0 0,6 2 2651 0 0,2 3-162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9T07:23:37.953"/>
    </inkml:context>
    <inkml:brush xml:id="br0">
      <inkml:brushProperty name="width" value="0.05" units="cm"/>
      <inkml:brushProperty name="height" value="0.05" units="cm"/>
      <inkml:brushProperty name="color" value="#E71224"/>
    </inkml:brush>
  </inkml:definitions>
  <inkml:trace contextRef="#ctx0" brushRef="#br0">189 5 68,'21'-3'1134,"18"2"4661,-16 9 510,-23-8-6153,1 1 0,-1-1-1,0 1 1,1 0-1,-1-1 1,0 1 0,0-1-1,1 1 1,-1-1-1,0 1 1,0 0 0,0-1-1,0 1 1,0 0-1,0-1 1,0 1 0,0-1-1,0 1 1,0 0 0,0-1-1,0 1 1,0-1-1,-1 1 1,1 0 0,0-1-1,0 1 1,-1-1-1,1 1 1,0-1 0,-1 1-1,1-1 1,-1 1-1,1-1 1,-1 1-152,-17 25 2411,5-6-1354,-1-1 0,-1-1 1,-7 7-1058,-147 144 2527,168-168-2495,-1 0-1,1 0 0,0 0 1,-1 0-1,1 1 1,0-1-1,0 1 1,0-1-1,0 1 0,0-1 1,0 1-1,0-1 1,1 1-1,-1 0 1,0 0-1,1-1 0,0 1 1,-1 0-1,1 0 1,0 0-1,0 0-31,0-1 28,1 0 0,-1 0-1,1 0 1,-1 0 0,1 0 0,0 0 0,0 0-1,-1 0 1,1 0 0,0 0 0,0 0-1,0 0 1,0 0 0,0-1 0,0 1-1,0 0 1,0-1 0,1 1 0,-1-1 0,0 1-1,0-1 1,1 1-28,8 2 72,1-1 0,0 0 0,-1 0 0,1-1 1,0-1-1,3 0-72,97-3-425,0-5 1,0-5 424,-41 3-4615,-1-2-4269,-70 12 8724,1-1-1,0 1 1,0 0 0,-1 0 0,1 0 0,0 0 0,-1-1 0,1 1 0,0 0 0,0 0 0,-1 0 0,1-1 0,0 1 0,0 0-1,0-1 1,-1 1 0,1 0 0,0 0 0,0-1 0,0 1 0,0 0 0,0-1 0,0 1 0,0 0 0,-1-1 0,1 1 0,0 0 0,0-1-1,0 1 1,0 0 0,1-1 0,-1 1 0,0 0 0,0-1 0,0 1 0,0 0 0,0-1 0,0 1 0,0 0 0,1-1 0,-1 1-1,0 0 1,0-1 0,0 1 0,1 0 0,-1 0 0,0-1 0,0 1 0,1 0 0,-1 0 0,0 0 0,0 0 0,1-1 0,-1 1-1,0 0 1,1 0 0,-1 0 0,0 0 0,1 0 0,-1 0 0,0 0 0,1 0 0,-1 0 0,0 0 0,1 0 0,-1 0 160,-2-1-2346</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3:38.300"/>
    </inkml:context>
    <inkml:brush xml:id="br0">
      <inkml:brushProperty name="width" value="0.05" units="cm"/>
      <inkml:brushProperty name="height" value="0.05" units="cm"/>
      <inkml:brushProperty name="color" value="#E71224"/>
    </inkml:brush>
  </inkml:definitions>
  <inkml:trace contextRef="#ctx0" brushRef="#br0">41 90 1400 0 0,'-10'-36'2683'0'0,"9"28"-1017"0"0,-2 0-1 0 0,1 0 1 0 0,-1 0 0 0 0,0 0-1 0 0,-3-6-1665 0 0,9 17 5026 0 0,2 17-2384 0 0,5 111 2302 0 0,-11-43-3716 0 0,1 25 426 0 0,9 81-1654 0 0,2-79 219 0 0,-8-73-171 0 0,4 13 1 0 0,-6-53-133 0 0,-1 0 1 0 0,1 0 0 0 0,0 0 0 0 0,-1 1-1 0 0,1-1 1 0 0,-1 0 0 0 0,0 0 0 0 0,0 0-1 0 0,0 1 1 0 0,0-1 0 0 0,0 0 0 0 0,0 0-1 0 0,0 0 1 0 0,-1 0 0 0 0,1 1 0 0 0,-1-1-1 0 0,0 0 1 0 0,0 0 0 0 0,1 0 0 0 0,-1 0-1 0 0,-1 0 1 0 0,1 0 83 0 0,1-2-373 0 0,-1 1 0 0 0,0 0 0 0 0,0-1-1 0 0,0 1 1 0 0,1-1 0 0 0,-1 1 0 0 0,0-1 0 0 0,0 1 0 0 0,0-1-1 0 0,0 0 1 0 0,0 0 0 0 0,0 1 0 0 0,0-1 0 0 0,0 0 0 0 0,0 0 0 0 0,0 0-1 0 0,0 0 1 0 0,0 0 0 0 0,0 0 373 0 0,-26-9-13083 0 0,18 3 10183 0 0,8 0 636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9T07:23:38.709"/>
    </inkml:context>
    <inkml:brush xml:id="br0">
      <inkml:brushProperty name="width" value="0.05" units="cm"/>
      <inkml:brushProperty name="height" value="0.05" units="cm"/>
      <inkml:brushProperty name="color" value="#E71224"/>
    </inkml:brush>
  </inkml:definitions>
  <inkml:trace contextRef="#ctx0" brushRef="#br0">1 46 1616,'10'-12'2384,"-10"1"337,10-1 175,0 7-300,-10-1-672,10 6-668,0 0-580,-10 0-596,10 6-932,1-6-1012,-11 5-588,10 1-320,-10 0-117,0 0 181,0-1 712</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9-01T04:33:25.051"/>
    </inkml:context>
    <inkml:brush xml:id="br0">
      <inkml:brushProperty name="width" value="0.05" units="cm"/>
      <inkml:brushProperty name="height" value="0.05" units="cm"/>
    </inkml:brush>
  </inkml:definitions>
  <inkml:trace contextRef="#ctx0" brushRef="#br0">132 130 172 0 0,'39'-6'5953'0'0,"1"0"4540"0"0,-39 6-9441 0 0,-1 1-873 0 0,-1-1 0 0 0,1 1-1 0 0,-1 0 1 0 0,1-1 0 0 0,-1 1-1 0 0,1-1 1 0 0,-1 0 0 0 0,0 1 0 0 0,1-1-1 0 0,-1 1 1 0 0,0-1 0 0 0,1 0-1 0 0,-1 0 1 0 0,0 1 0 0 0,1-1-1 0 0,-1 0 1 0 0,0 0 0 0 0,0 0 0 0 0,1 0-1 0 0,-1 0 1 0 0,0 0 0 0 0,0 0-1 0 0,1 0 1 0 0,-1 0 0 0 0,0 0-1 0 0,0 0 1 0 0,1 0 0 0 0,-1 0-1 0 0,0-1 1 0 0,1 1 0 0 0,-1 0 0 0 0,0-1-1 0 0,1 1 1 0 0,-1 0 0 0 0,0-1-1 0 0,1 1 1 0 0,-1-1 0 0 0,1 1-1 0 0,-1-1 1 0 0,1 1 0 0 0,-1-1 0 0 0,1 0-1 0 0,-1 1 1 0 0,1-1 0 0 0,-1 1-1 0 0,1-1 1 0 0,0 0 0 0 0,-1 0-1 0 0,1 0-127 0 0,0 0-51 0 0,0 1-1 0 0,0 0 1 0 0,1 0 0 0 0,-1 0-1 0 0,0 0 1 0 0,0 0-1 0 0,0-1 1 0 0,0 1 0 0 0,1 0-1 0 0,-1 0 1 0 0,0 0-1 0 0,0 0 1 0 0,0 0 0 0 0,1 0-1 0 0,-1 0 1 0 0,0 0-1 0 0,0 0 1 0 0,0 0 0 0 0,1 0-1 0 0,-1 0 1 0 0,0 0-1 0 0,0 0 1 0 0,0 0 0 0 0,1 0-1 0 0,-1 0 1 0 0,0 0-1 0 0,0 0 1 0 0,0 0 0 0 0,1 0-1 0 0,-1 0 1 0 0,0 0-1 0 0,0 0 1 0 0,0 0 0 0 0,1 0-1 0 0,-1 0 1 0 0,0 1-1 0 0,0-1 1 0 0,0 0 0 0 0,0 0-1 0 0,1 0 1 0 0,-1 0 0 0 0,0 0-1 0 0,0 1 1 0 0,0-1-1 0 0,0 0 1 0 0,0 0 0 0 0,0 0-1 0 0,0 0 1 0 0,0 1-1 0 0,1-1 1 0 0,-1 0 0 0 0,0 0-1 0 0,0 0 1 0 0,0 1-1 0 0,0-1 1 0 0,0 0 0 0 0,0 0-1 0 0,0 1 1 0 0,0-1-1 0 0,0 0 1 0 0,0 0 0 0 0,0 1-1 0 0,-11 13 38 0 0,8-13 52 0 0,-1 0-1 0 0,0 0 1 0 0,1 0-1 0 0,-1 0 1 0 0,0-1 0 0 0,0 0-1 0 0,0 0 1 0 0,0 0-1 0 0,1 0 1 0 0,-1 0 0 0 0,0-1-1 0 0,0 1 1 0 0,0-1-1 0 0,-6-2 1 0 0,5 1 113 0 0,0 1-1 0 0,-1-1 1 0 0,1-1 0 0 0,0 1-1 0 0,0-1 1 0 0,1 1 0 0 0,-1-1-1 0 0,0-1 1 0 0,-5-4 0 0 0,10 8-186 0 0,0 0 0 0 0,-1-1 1 0 0,1 1-1 0 0,-1 0 0 0 0,1-1 1 0 0,0 1-1 0 0,-1-1 0 0 0,1 1 1 0 0,0 0-1 0 0,-1-1 1 0 0,1 1-1 0 0,0-1 0 0 0,0 1 1 0 0,0-1-1 0 0,-1 1 0 0 0,1-1 1 0 0,0 1-1 0 0,0-1 0 0 0,0 1 1 0 0,0-1-1 0 0,0 1 0 0 0,0-1 1 0 0,0 1-1 0 0,0-1 0 0 0,0 1 1 0 0,0-1-1 0 0,0 1 0 0 0,0-1 1 0 0,0 1-1 0 0,0-1 0 0 0,1 1 1 0 0,-1-1-1 0 0,0 1 0 0 0,1-1 1 0 0,17-6 132 0 0,28 8-174 0 0,-43 0 23 0 0,0-1 0 0 0,1 1-1 0 0,-1-1 1 0 0,0 1 0 0 0,0 0 0 0 0,0 0 0 0 0,0 0 0 0 0,0 0 0 0 0,-1 1 0 0 0,1-1-1 0 0,0 1 1 0 0,0 0 0 0 0,-1 0 0 0 0,1 0 0 0 0,-1 0 0 0 0,0 0 0 0 0,0 0 0 0 0,0 1-1 0 0,0-1 1 0 0,0 1 0 0 0,0 0 0 0 0,0-1 0 0 0,-1 1 0 0 0,1 0 0 0 0,-1 0 0 0 0,0 0 0 0 0,0 0-1 0 0,0 0 1 0 0,0 0 0 0 0,-1 0 0 0 0,1 0 0 0 0,-1 6 0 0 0,0-8 5 0 0,0 0 1 0 0,-1 0 0 0 0,1 0-1 0 0,-1 0 1 0 0,1 0-1 0 0,-1 0 1 0 0,1 0-1 0 0,-1-1 1 0 0,1 1 0 0 0,-1 0-1 0 0,0 0 1 0 0,1-1-1 0 0,-1 1 1 0 0,0 0-1 0 0,0-1 1 0 0,0 1 0 0 0,1-1-1 0 0,-1 1 1 0 0,0-1-1 0 0,0 1 1 0 0,0-1 0 0 0,0 0-1 0 0,0 1 1 0 0,0-1-1 0 0,0 0 1 0 0,0 0-1 0 0,0 0 1 0 0,0 0 0 0 0,0 1-1 0 0,0-2 1 0 0,0 1-1 0 0,0 0 1 0 0,0 0-1 0 0,0 0 1 0 0,0 0 0 0 0,-2-1-1 0 0,-37-9 327 0 0,39 9-302 0 0,-1 1 0 0 0,0-1-1 0 0,1 0 1 0 0,-1 0 0 0 0,1 0-1 0 0,-1 0 1 0 0,1-1 0 0 0,-1 1-1 0 0,1 0 1 0 0,0 0 0 0 0,0-1-1 0 0,-1 1 1 0 0,1-1 0 0 0,0 1-1 0 0,0-1 1 0 0,1 0 0 0 0,-1 1-1 0 0,0-1 1 0 0,0 0 0 0 0,1 0-1 0 0,-1 1 1 0 0,1-1 0 0 0,0 0-1 0 0,-1 0 1 0 0,1-2 0 0 0,1 1-9 0 0,-1 0 0 0 0,1 0 0 0 0,0 0 0 0 0,0 0 1 0 0,0 1-1 0 0,1-1 0 0 0,-1 0 0 0 0,1 1 0 0 0,-1-1 0 0 0,1 1 1 0 0,0 0-1 0 0,0-1 0 0 0,0 1 0 0 0,3-3 0 0 0,2 0-15 0 0,-1-1 0 0 0,1 1-1 0 0,1 0 1 0 0,-1 0-1 0 0,1 1 1 0 0,-1 0 0 0 0,1 0-1 0 0,0 1 1 0 0,1 0 0 0 0,9-2-1 0 0,-14 5-5 0 0,1 0 0 0 0,0-1-1 0 0,0 2 1 0 0,0-1-1 0 0,-1 1 1 0 0,1-1 0 0 0,0 1-1 0 0,-1 1 1 0 0,1-1-1 0 0,0 0 1 0 0,-1 1 0 0 0,0 0-1 0 0,1 0 1 0 0,-1 1 0 0 0,0-1-1 0 0,7 7 1 0 0,-9-8 2 0 0,0 1 1 0 0,-1 0-1 0 0,0-1 0 0 0,1 1 1 0 0,-1 0-1 0 0,0 0 0 0 0,0 0 1 0 0,0 0-1 0 0,0 0 0 0 0,0 0 1 0 0,-1 0-1 0 0,1 0 1 0 0,0 0-1 0 0,-1 0 0 0 0,0 0 1 0 0,1 0-1 0 0,-1 1 0 0 0,0-1 1 0 0,0 0-1 0 0,0 0 0 0 0,-1 0 1 0 0,1 0-1 0 0,0 1 1 0 0,-1-1-1 0 0,0 0 0 0 0,1 0 1 0 0,-1 0-1 0 0,0 0 0 0 0,0 0 1 0 0,0 0-1 0 0,0 0 0 0 0,0-1 1 0 0,-1 1-1 0 0,1 0 1 0 0,0 0-1 0 0,-1-1 0 0 0,-2 3 1 0 0,-1 1 31 0 0,0 0 0 0 0,0 0 0 0 0,0-1 0 0 0,-1 0 0 0 0,0 0 0 0 0,0 0 0 0 0,0 0 0 0 0,-1-1 0 0 0,1 0 1 0 0,-1-1-1 0 0,1 1 0 0 0,-12 2 0 0 0,14-5-17 0 0,1 1 1 0 0,-1-1 0 0 0,0 1-1 0 0,1-1 1 0 0,-1 0 0 0 0,0 0-1 0 0,0-1 1 0 0,1 1-1 0 0,-1-1 1 0 0,0 0 0 0 0,1 0-1 0 0,-1 0 1 0 0,1 0 0 0 0,-1-1-1 0 0,1 1 1 0 0,-1-1-1 0 0,1 0 1 0 0,0 0 0 0 0,0 0-1 0 0,0-1 1 0 0,0 1-1 0 0,0-1 1 0 0,1 1 0 0 0,-1-1-1 0 0,-2-4 1 0 0,3 2-16 0 0,1 0 0 0 0,0 0 0 0 0,0 0 0 0 0,0 1 0 0 0,1-1 0 0 0,-1 0 0 0 0,1 0 0 0 0,1 0 0 0 0,-1 0 0 0 0,1 0 0 0 0,0 0 0 0 0,0 0 0 0 0,0 0 0 0 0,0 0 0 0 0,1 1 0 0 0,3-8 0 0 0,-2 9 0 0 0,0 1 0 0 0,-1-1 0 0 0,1 1 0 0 0,0 0 0 0 0,0 0 0 0 0,0 0 0 0 0,0 0 0 0 0,1 0 0 0 0,-1 1 0 0 0,0-1 0 0 0,1 1 0 0 0,-1 0 0 0 0,1 0 0 0 0,-1 0 0 0 0,1 1 0 0 0,0-1 0 0 0,-1 1 0 0 0,1 0 0 0 0,-1 0 0 0 0,1 0 0 0 0,0 1 0 0 0,-1-1 0 0 0,1 1 0 0 0,-1 0 0 0 0,1 0 0 0 0,-1 0 0 0 0,1 0 0 0 0,-1 1 0 0 0,0-1 0 0 0,1 1 0 0 0,-1 0 0 0 0,0 0 0 0 0,0 0 0 0 0,0 0 0 0 0,-1 0 0 0 0,1 1 0 0 0,0 0 0 0 0,-1-1 0 0 0,0 1 0 0 0,1 0 0 0 0,-1 0 0 0 0,0 0 0 0 0,-1 0 0 0 0,1 1 0 0 0,0-1 0 0 0,-1 0 0 0 0,2 6 0 0 0,-2-4 0 0 0,0 0 0 0 0,0 1 0 0 0,-1-1 0 0 0,1 0 0 0 0,-1 1 0 0 0,0-1 0 0 0,0 0 0 0 0,-1 1 0 0 0,0-1 0 0 0,0 0 0 0 0,0 0 0 0 0,0 1 0 0 0,-1-1 0 0 0,0 0 0 0 0,0 0 0 0 0,-4 7 0 0 0,3-9 0 0 0,1 0 0 0 0,-1 0 0 0 0,1 0 0 0 0,-1 0 0 0 0,0-1 0 0 0,0 1 0 0 0,0-1 0 0 0,0 1 0 0 0,-1-1 0 0 0,1 0 0 0 0,-1 0 0 0 0,1-1 0 0 0,-1 1 0 0 0,0-1 0 0 0,1 0 0 0 0,-1 0 0 0 0,0 0 0 0 0,0 0 0 0 0,0-1 0 0 0,0 1 0 0 0,0-1 0 0 0,0 0 0 0 0,0 0 0 0 0,-6-2 0 0 0,1 1-5 0 0,0 0 0 0 0,1-1 0 0 0,-1 0 0 0 0,0-1 0 0 0,1 0 1 0 0,-1 0-1 0 0,1 0 0 0 0,0-1 0 0 0,0-1 0 0 0,1 1 0 0 0,-13-10 0 0 0,16 10-28 0 0,0 0 0 0 0,0-1 0 0 0,0 1 0 0 0,0-1 0 0 0,0 0 1 0 0,1 0-1 0 0,0 0 0 0 0,0 0 0 0 0,1-1 0 0 0,-1 1 0 0 0,1-1 0 0 0,0 1 0 0 0,1-1 0 0 0,-1 0 0 0 0,1 0 0 0 0,0 0 0 0 0,1 0 0 0 0,-1-7 0 0 0,1 10-527 0 0,1 0-1 0 0,-1 0 1 0 0,1 0-1 0 0,0 0 1 0 0,-1 0 0 0 0,1 0-1 0 0,1 0 1 0 0,-1 0-1 0 0,0 0 1 0 0,1 1-1 0 0,-1-1 1 0 0,1 1-1 0 0,0-1 1 0 0,0 1-1 0 0,0-1 1 0 0,0 1 0 0 0,0 0-1 0 0,1 0 1 0 0,-1 0-1 0 0,0 0 1 0 0,1 1-1 0 0,0-1 1 0 0,-1 1-1 0 0,1-1 1 0 0,0 1-1 0 0,0 0 1 0 0,0 0 0 0 0,0 0-1 0 0,0 0 1 0 0,0 1-1 0 0,0-1 1 0 0,4 1-1 0 0,14-3-2293 0 0,0 2-1 0 0,0 0 1 0 0,34 3-1 0 0,-48-1 2550 0 0,42 0-1475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2T14:08:54.648"/>
    </inkml:context>
    <inkml:brush xml:id="br0">
      <inkml:brushProperty name="width" value="0.05" units="cm"/>
      <inkml:brushProperty name="height" value="0.05" units="cm"/>
      <inkml:brushProperty name="color" value="#333333"/>
    </inkml:brush>
  </inkml:definitions>
  <inkml:trace contextRef="#ctx0" brushRef="#br0">2312 1483 9204,'-154'1289'18475,"124"-1031"-14473,18-248-3628,-64 50-14,-65 37-360,201-143 348,12-14-348,-7 5 4,-29 28-4,22-14 0,-33 25 0,-2-6 0,-23 22 0,0 0 0,0 0 0,0-1 0,1 1 0,-1 0 0,0 0 0,0 0 0,0 0 0,0-1 0,0 1 0,1 0 0,-1 0 0,0 0 0,0 0 0,0-1 0,0 1 0,0 0 0,0 0 0,0 0 0,0-1 0,0 1 0,0 0 0,0 0 0,0-1 0,0 1 0,0 0 0,0 0 0,0 0 0,0-1 0,0 1 0,0 0 0,0 0 0,0 0 0,0-1 0,0 1 0,0 0 0,-1 0 0,1 0 0,0 0 0,0-1 0,0 1 0,0 0 0,0 0 0,-1 0 0,1 0 0,0 0 0,0-1 0,0 1 0,0 0 0,-1 0 0,1 0 0,0 0 0,0 0 0,0 0 0,-1 0 0,1 0 0,0 0 0,0 0 0,0 0 0,-1 0 0,1 0 0,0 0 0,0 0 0,-1 0 0,1 0 0,0 0 0,0 0 0,0 0 0,-1 0 0,1 0 0,-17 5 0,-1 7 0,1 0 0,0 2 0,-12 11 0,12-9 0,0-1 0,-2-1 0,-7 4 0,-2-3 0,-1-1 0,0-1 0,0-2 0,-2 0 0,-19 2 0,-21 3 0,-65 4 0,56-17 0,78-3 0,1-1 0,-1 1 0,1 0 0,-1-1 0,1 1 0,-1 0 0,1-1 0,-1 0 0,1 1 0,0-1 0,-1 0 0,1 0 0,0 0 0,-1 0 0,1 0 0,0 0 0,0 0 0,0 0 0,0-1 0,0 1 0,0 0 0,1-1 0,-1 1 0,0 0 0,1-1 0,-1 1 0,0-1 0,1 1 0,0-1 0,-1 1 0,1-1 0,0 1 0,0-1 0,0 0 0,0 1 0,-1-6 0,1-1 0,0 1 0,1 0 0,-1-1 0,1 1 0,1 0 0,0-2 0,0 1 0,1 1 0,0-1 0,0 1 0,1 0 0,0 0 0,0 1 0,1-1 0,0 1 0,0 0 0,3-2 0,11-11 0,1 1 0,11-6 0,-23 17 0,104-79 0,-100 75 0,0 1 0,-1-1 0,0-1 0,-1 0 0,0-1 0,-1 0 0,0 0 0,-1-1 0,-1 0 0,0 0 0,-1-1 0,1-2 0,54-163 0,6-56 0,-58 205 0,139-493 0,-83 297 0,13-3 0,-71 211 0,1 1 0,0 0 0,1 1 0,1 0 0,1 1 0,0 0 0,1 0 0,1 1 0,0 1 0,-10 11 0,99-102 0,-101 105 0,-1 0 0,1 0 0,-1-1 0,1 1 0,-1 0 0,1-1 0,-1 1 0,0-1 0,1 1 0,-1 0 0,0-1 0,1 1 0,-1-1 0,0 1 0,1-1 0,-1 1 0,0-1 0,0 1 0,0-1 0,0 1 0,1-1 0,-1 1 0,0-1 0,0 0 0,0 1 0,0-1 0,0 1 0,0-1 0,0 1 0,-1-1 0,1 1 0,0-1 0,0 1 0,0-1 0,0 1 0,-1-1 0,1 1 0,0-1 0,-1 1 0,1-1 0,0 1 0,-1-1 0,1 1 0,0 0 0,-1-1 0,-16-6 0,16 7 0,-21-5 0,0 2 0,0 1 0,0 0 0,-1 2 0,1 0 0,-10 3 0,-1-2 0,-70 8 0,55-3 0,-43-2 0,73-5 0,1 0 0,-1-1 0,1 0 0,-1-2 0,1 0 0,1-1 0,-4-2 0,-122-47 0,108 44-20,-1 1 1,0 1-1,-8 1 20,-322-45-421,168 25 31,-491-78-1080,651 99 1290,0-3 0,0-1 0,1-2 0,-14-7 180,36 13-137,1-1 0,0 0 1,0-1-1,1-1 0,0 0 0,0 0 0,1-1 1,-6-7 136,6 6-253,4 4 92,4 5 16,1 0 0,-1 0 0,1-1 0,0 0 0,-1 1 0,1-1 0,0 0 0,0 0 0,1 0 0,-1 0 0,0-2 145,-1-11-1239,0 0 0,2-1 0,-1-8 1239,-1-16-1757,-26-306-10009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00.300"/>
    </inkml:context>
    <inkml:brush xml:id="br0">
      <inkml:brushProperty name="width" value="0.05" units="cm"/>
      <inkml:brushProperty name="height" value="0.05" units="cm"/>
      <inkml:brushProperty name="color" value="#E71224"/>
    </inkml:brush>
  </inkml:definitions>
  <inkml:trace contextRef="#ctx0" brushRef="#br0">68 193 1264 0 0,'-9'-32'2074'0'0,"-6"-20"14945"0"0,-20-44-17019 0 0,28 84 1921 0 0,5 20-2404 0 0,8 22-4481 0 0,27 20-8483 0 0,-22-36 11680 0 0,7 7 178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2T13:19:48.38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150 19,'0'0,"0"-1,0 1,0-1,0 1,0-1,0 0,0 1,-1-1,1 1,0-1,0 1,-1-1,1 1,0-1,-1 1,1-1,0 1,-1-1,1 1,-1 0,1-1,0 1,-1 0,1-1,-1 1,0 0,1-1,-1 1,1 0,-21-1,-20 12,35-7,1-1,-1 1,1 1,0-1,0 1,0 0,1 0,-1 0,1 0,0 1,1 0,0 0,0 0,0 0,0 0,1 1,0-1,1 1,-1-1,1 5,0-6,1 0,-1 0,1-1,0 1,1 0,-1 0,1 0,0-1,0 1,0 0,1-1,0 1,0-1,0 1,0-1,1 0,-1 0,1 0,0 0,1-1,-1 1,1-1,-1 0,1 0,0 0,0 0,0-1,4 2,-2-1,-1 0,1-1,0 0,1 0,-1-1,0 0,0 0,1 0,-1-1,0 0,1 0,-1 0,1-1,4-1,-8 1,1 0,-1-1,1 1,-1-1,0 0,0 1,1-2,-1 1,-1 0,1-1,0 1,0-1,-1 0,0 0,0 0,1 0,-2 0,1 0,0-1,-1 1,1 0,-1-1,0 0,0 1,0-3,2-6,-1-1,-1 0,0 1,0-1,-1 0,-1 0,0 0,-1 1,0-1,-3-8,3 18,-1 0,0 0,1 0,-1 0,0 0,-1 1,1-1,0 1,-1 0,1 0,-1 0,1 1,-1-1,0 1,0 0,0 0,0 0,-3 0,-8-3,-1-1</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2T13:19:48.792"/>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0,'4'0,"2"0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2T13:19:49.81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122 23,'-1'-2,"1"1,0 0,-1 0,1 0,-1 0,0 0,1 0,-1 0,0 0,0 0,1 0,-1 0,0 1,0-1,0 0,0 0,0 1,0-1,0 1,0-1,-1 1,1-1,0 1,0 0,0 0,0-1,-1 1,1 0,0 0,0 0,-3-1,0 1,-1 0,1-1,0 1,0 1,0-1,0 1,-2 0,3 0,0 1,0 0,0 0,0 1,0-1,0 0,1 1,-1 0,1 0,0 0,0 0,0 0,0 0,0 0,1 0,-1 1,1-1,0 1,-1 1,0 3,0 1,0-1,1 0,0 0,0 1,1-1,0 1,0-1,1-5,-1 0,1 0,0 0,0 0,0 0,0 0,0 0,0 0,1-1,0 1,-1 0,1-1,0 0,0 1,0-1,1 0,-1 0,0 0,1 0,-1-1,1 1,0 0,0-1,-1 0,1 0,0 0,0 0,0 0,0-1,0 1,0-1,0 0,2 0,-1 0,0 0,0 0,0 0,0-1,0 0,0 0,0 0,-1 0,1 0,0-1,-1 0,1 1,-1-1,1-1,-1 1,0 0,0-1,0 0,0 0,-1 0,1 0,-1 0,1 0,-1 0,0-1,-1 0,1 1,0-1,-1 0,0 0,0 1,0-1,0 0,-1 0,1 0,-1 0,0 0,0 0,-1 0,1 0,-1 0,-1-4,0 3,0-1,-1 1,0 0,0 0,0 0,-1 0,0 0,0 1,0 0,-1-1,-9-9</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2T13:19:50.169"/>
    </inkml:context>
    <inkml:brush xml:id="br0">
      <inkml:brushProperty name="width" value="0.05" units="cm"/>
      <inkml:brushProperty name="height" value="0.05" units="cm"/>
      <inkml:brushProperty name="color" value="#E71224"/>
      <inkml:brushProperty name="ignorePressure" value="1"/>
    </inkml:brush>
  </inkml:definitions>
  <inkml:trace contextRef="#ctx0" brushRef="#br0">40 11,'0'-4,"-4"-1,-2 4,1 6,1 11,1 12,1 12,1 9,1 4,-5 2,0-1,0-4,5-12,3-8,0-13,1-13,-6-12,-1-5</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2T13:19:50.526"/>
    </inkml:context>
    <inkml:brush xml:id="br0">
      <inkml:brushProperty name="width" value="0.05" units="cm"/>
      <inkml:brushProperty name="height" value="0.05" units="cm"/>
      <inkml:brushProperty name="color" value="#E71224"/>
      <inkml:brushProperty name="ignorePressure" value="1"/>
    </inkml:brush>
  </inkml:definitions>
  <inkml:trace contextRef="#ctx0" brushRef="#br0">225 286,'0'-1,"0"0,0 0,0 0,0 0,0 0,0 0,-1 0,1 0,0 0,0 0,-1 0,1 0,-1 0,1 1,-1-1,1 0,-1 0,1 1,-1-1,0 0,1 0,-1 1,0-1,0 1,0-1,1 1,-1-1,0 1,0-1,0 1,0 0,0 0,0-1,0 1,0 0,0 0,0 0,1 0,-1 0,0 0,0 0,0 0,0 1,0-1,0 0,0 0,0 1,0-1,0 1,0-1,1 1,-1-1,0 1,0 0,-9 11,1 1,0 0,0 0,1 1,1 0,1 1,0 0,-3 12,-2 1,-19 56,4 2,4 0,0 20,19-98,3-21,0-4</inkml:trace>
  <inkml:trace contextRef="#ctx0" brushRef="#br0" timeOffset="403.8">644 482,'-2'0,"-1"-1,0 0,0 0,0 0,1-1,-1 1,1-1,-1 0,1 1,0-1,-1 0,0-2,-21-12,15 12,0 2,-1-1,0 1,1 1,-1 0,0 0,0 1,0 0,1 1,-1 0,0 0,0 1,1 1,-1-1,0 2,4-2,0 0,0 0,0 1,0 0,0 1,1-1,-1 1,1 0,0 0,0 1,1-1,-1 1,1 0,0 0,0 1,0-1,1 1,0 0,0 0,1 0,0 0,-2 5,4-8,-1-1,1 0,0 1,-1-1,1 0,0 1,1-1,-1 0,0 1,1-1,-1 0,1 0,-1 1,1-1,0 0,0 0,0 0,1 0,-1 0,0 0,1 0,1 1,0 0,0-1,1 1,0-1,-1 1,1-1,0 0,0-1,0 1,0-1,1 0,-1 0,1 0,4 1,0-1,0 0,1-1,-1 0,0 0,0-1,0 0,0 0,0-1,0-1,9-3,-9 1,0 0,0-2,-1 1,0-1,0 0,0 0,-1-1,0 0,-1 0,0-1,0 0,0 0,-1-1,-1 1,0-1,0 0,-1 0,0 0,-1 0,0-2,2-7,-1-1,-1 1,-1-1,-1 0,-1 1,-1-1,0 1,-1-1,-1 1,-4-8,-2 6,10 21,0 0,0-1,0 1,0 0,-1 0,1 0,0 0,0 0,0 0,0-1,-1 1,1 0,0 0,0 0,0 0,-1 0,1 0,0 0,0 0,0 0,-1 0,1 0,0 0,0 0,0 0,-1 0,1 0,0 0,0 0,0 0,-1 0,1 0,0 0,0 1,0-1,0 0,-1 0,1 0,0 0,0 0,0 0,0 1,0-1,-1 0,1 0,0 0,0 0,-1 4,-1 0,1 0,0 0,0 0,0 0,0 0,1 0,-1 4,-4 53,3 0,3 1,7 50,-7-106,0 1,0-1,1 0,0 0,0 1,2 1,-3-6,0 0,0 0,1 0,-1 0,0 0,1 0,0-1,-1 1,1-1,0 1,0-1,0 1,0-1,0 0,0 0,0 0,0 0,2 0,14 2</inkml:trace>
  <inkml:trace contextRef="#ctx0" brushRef="#br0" timeOffset="849.48">792 383,'1'1,"0"-1,0 0,0 1,0-1,0 1,0-1,0 1,0 0,0-1,0 1,0 0,-1-1,1 1,0 0,0 0,-1 0,1 0,-1 0,1 0,-1 0,1 0,-1 0,12 28,-9-21,12 36,4 24,-16-60,-2-7,1-8,4-20,-4 10,2 0,0 0,3-6,-6 20,1 0,-1 0,1 1,0-1,0 0,0 1,0-1,0 1,0 0,1 0,-1 0,1 0,0 0,0 0,-1 1,1-1,0 1,0 0,1 0,-1 0,0 0,0 0,0 1,1 0,-1-1,0 1,0 0,1 1,-1-1,1 1,0 0,1 0,-1 0,0 0,0 1,0-1,0 1,0 0,0 1,-1-1,1 1,-1-1,1 1,-1 0,0 0,0 1,0-1,-1 1,1-1,-1 1,1 1,15 54,-14-43,-3-13,-1-7,0-2,-1-1,1 0,1 0,0 1,-1-1,2 0,-1 1,1-1,0 1,1 0,-1-1,1 1,-1 3,0 0,1 0,-1 0,1 0,-1 0,1 1,0 0,0-1,0 1,0 0,0 0,0 1,1-1,-1 1,1-1,-1 1,1 0,-1 0,1 1,0-1,-1 1,1 0,0 0,-1 0,-1 0,0 1,1-1,-1 0,0 1,0 0,1 0,-1 0,0 0,0 0,0 0,0 0,0 0,0 1,-1-1,1 1,0 0,-1-1,1 1,-1 0,1 0,-1 0,0 0,0 0,0 0,0 0,0 1,-1-1,1 0,0 0,-1 1,0 1,3 8,-1 1,-1-1,-1 1,1-1,-2 8,1-17,0 0,-1 1,1-1,-1 0,1 0,-1 0,0 0,0 0,0 0,0 0,-1 0,1 0,-1-1,0 1,0-1,0 1,0-1,0 0,-1 1,1-1,-2 1,-12 5</inkml:trace>
  <inkml:trace contextRef="#ctx0" brushRef="#br0" timeOffset="1293.92">1384 112,'-4'-5,"0"0,0 0,0-1,1 1,0-1,0 1,0-1,1 0,0-1,0 1,1 4,1 1,-1-1,1 1,0 0,-1-1,1 1,0-1,0 1,0-1,0 1,0-1,0 1,0-1,1 1,-1 0,0-1,1 1,-1-1,1 1,0 0,-1-1,1 1,0 0,0 0,0 0,0-1,0 1,0 0,0 0,0 0,0 1,1-1,-1 0,0 0,0 1,1-1,-1 1,1-1,-1 1,0-1,1 1,-1 0,1 0,-1 0,2 0,-2-1,1 1,-1 0,1 0,-1 0,1 0,0 0,-1 0,1 1,-1-1,1 1,-1-1,1 1,-1-1,0 1,1 0,-1 0,0-1,1 1,-1 0,0 0,0 0,0 1,0-1,0 0,0 0,0 1,0-1,0 0,-1 1,1-1,0 1,-1-1,1 1,-1-1,0 1,1-1,-1 1,0-1,0 1,0-1,0 1,0 0,-1 3,1-1,0 1,-1 0,0-1,0 1,0-1,-1 1,1-1,-1 1,0-1,-1 0,1 0,-3 3,1-3,-1 0,0 0,0 0,-1 0,1-1,-1 0,0 0,1 0,0 0,0 0,1 0,-1 0,1 1,-1-1,0 2,8-4,0 0,0 0,1-1,-1 1,0-1,0 0,0 0,3 0,-3-1,1 1,-1 0,1 0,-1 0,1 1,-1-1,0 1,1 0,-1 0,0 0,0 0,0 1,1-1,-1 1,-1 0,1-1,0 2,0-1,0 1,-1 0,0 0,0 0,0 1,0-1,-1 1,1-1,-1 1,0-1,0 1,0 0,-1-1,1 1,-1 0,0 0,0 3,0-3,0 0,0 0,-1-1,1 1,-1 0,0 0,0-1,-1 1,1 0,-1-1,0 1,0-1,0 0,0 1,0-1,-1 0,1-1,-1 1,0 0,0-1,0 1,0-1,0 0,-1 0,1 0,-1 0,1-1,-1 0,0 1,1-1,-1-1,0 1,0 0,-2-1,6 0,-1 0,1 1,0-1,0 0,0 0,0 0,0 0,-1 0,1 0,0 0,0 0,0 1,-1-1,1 0,0 0,0 0,0 0,0 0,-1 0,1 0,0 0,0 0,0 0,-1 0,1 0,0 0,0 0,0 0,0-1,-1 1,1 0,0 0,0 0,0 0,0 0,-1 0,1 0,0-1,0 1,0 0,0 0,0 0,0 0,-1 0,1-1,0 1,0 0,0 0,0 0,0-1,0 1,0 0,0 0,0 0,0 0,0-1,0 1,0 0,0 0,0 0,0-1,0 1,0 0,3-6</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2T13:19:49.131"/>
    </inkml:context>
    <inkml:brush xml:id="br0">
      <inkml:brushProperty name="width" value="0.05" units="cm"/>
      <inkml:brushProperty name="height" value="0.05" units="cm"/>
      <inkml:brushProperty name="color" value="#E71224"/>
      <inkml:brushProperty name="ignorePressure" value="1"/>
    </inkml:brush>
  </inkml:definitions>
  <inkml:trace contextRef="#ctx0" brushRef="#br0">77 6,'0'-4,"-4"3,-2 5,1 7,1 5,-4 9,1 8,-4 11,1 6,1 0,3-5,2-7,2-4,1-9</inkml:trace>
  <inkml:trace contextRef="#ctx0" brushRef="#br0" timeOffset="355.97">200 227,'0'0,"0"0,0-1,0 1,0-1,0 1,0-1,1 1,-1-1,0 1,0 0,0-1,0 1,0-1,1 1,-1 0,0-1,0 1,1-1,-1 1,0 0,0-1,1 1,-1 0,1 0,-1-1,0 1,1 0,-1 0,0-1,1 1,-1 0,1 0,-1 0,1 0,-1 0,0 0,1 0,-1 0,1 0,-1 0,1 0,-1 0,1 0,-1 0,0 0,1 0,-1 0,1 0,-1 1,1-1,-1 0,0 0,1 0,-1 1,0-1,1 0,-1 1,0-1,1 1,22 16,-15-4,0-1,-1 1,0 0,-1 1,0 0,-1-1,-1 2,1 3,-5-17,0-15,1 1,0-1,0 0,3-6,-4 17,1 0,0 0,0 1,0-1,0 0,0 0,1 0,-1 1,1-1,0 1,-1-1,1 1,0 0,1 0,-1 0,0 0,1 0,-1 0,1 1,-1-1,1 1,0-1,0 1,-1 0,1 0,0 1,0-1,0 0,0 1,0 0,2 0,0 0,0 0,0 1,0 0,0 0,0 1,0-1,-1 1,1 0,0 0,-1 1,0-1,1 1,-1 0,0 0,-1 1,1-1,0 1,1 2,0 1,0 1,0-1,-1 1,0 0,-1 0,1 1,-2-1,1 1,-1 0,0 0,-3-16,1 0,1 0,0 0,-1 0,2 1,-1-1,1 0,0 1,1-1,0 1,-1-1,4-3,-4 7,-1 0,1 0,-1 0,1 0,0 1,0-1,0 1,0-1,1 1,-1 0,1 0,-1 0,1 0,0 0,0 1,-1-1,1 1,0 0,1 0,-1 0,0 0,0 0,0 1,0 0,1-1,-1 1,0 0,0 0,1 1,-1-1,0 1,0 0,1 0,-1 1,1 0,-1 0,1 0,-1 1,0 0,0-1,0 1,-1 1,1-1,0 0,-1 0,0 1,0 0,0-1,-1 1,1 0,-1 0,0 0,0 0,0 0,0 0,1 6,0 0,-1 0,0 0,0 0,-1 0,-1 0,1 0,-2 1,-3 8</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2T13:20:05.999"/>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0 197,'4'-1,"0"0,0 0,0-1,-1 0,1 1,0-1,-1-1,0 1,2-1,14-9,17-6,22-17,30-15,-85 49,0-1,0 1,0 0,0 0,1 0,-1 0,0 0,0 1,1 0,-1-1,0 1,1 0,-1 0,0 1,1-1,-1 1,0 0,0 0,0 0,1 0,0 1,0 1,-1-1,1 1,-1 0,0 0,0 0,0 0,0 0,0 0,-1 1,1 0,-1-1,0 1,0 1,2 4,0 1,-1-1,0 1,0 0,-1 0,-1 0,0 0,0 0,-1 0,0 0,-1 0,-1 10,0-13,-1 0,1 1,-1-1,-1 0,0-1,0 1,0-1,0 0,-1 0,0 0,-1 0,1-1,-1 0,0 0,0-1,-1 1,1-1,-1-1,-1 1,5-2,-1 0,0-1,0 1,0-1,0 0,0 0,-1 0,1 0,0-1,0 0,-1 0,1 0,0 0,0-1,0 0,-1 0,1 0,0 0,0 0,0-1,0 0,1 0,-1 0,0 0,1-1,0 1,-1-1,1 0,0 0,0 0,1 0,-1-1,1 1,-2-3,-1-3,0 0,1 0,0-1,0 1,1-1,1 1,-1-1,2 0,-1 0,1 0,1-1,0 1,0 0,1 0,2-6,-2 7,1 1,0 0,0 0,1 0,0 1,1-1,0 1,0-1,0 1,1 1,0-1,0 0,1 1,0 0,0 1,0-1,1 1,0 0,1 1,22-11,-3 5</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2T13:20:06.35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0,'0'5,"0"0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2T13:20:07.469"/>
    </inkml:context>
    <inkml:brush xml:id="br0">
      <inkml:brushProperty name="width" value="0.05" units="cm"/>
      <inkml:brushProperty name="height" value="0.05" units="cm"/>
      <inkml:brushProperty name="color" value="#E71224"/>
      <inkml:brushProperty name="ignorePressure" value="1"/>
    </inkml:brush>
  </inkml:definitions>
  <inkml:trace contextRef="#ctx0" brushRef="#br0">25 124,'0'0,"0"0,1 1,-1-1,0 0,0 0,0 1,0-1,0 0,0 0,0 1,0-1,0 0,0 0,0 1,0-1,0 0,0 1,0-1,0 0,0 0,0 1,0-1,0 0,-1 0,1 1,0-1,0 0,0 0,0 0,-1 1,1-1,0 0,0 0,0 0,-1 1,1-1,0 0,0 0,-1 0,1 0,0 0,0 0,-1 0,1 1,0-1,0 0,-1 0,1 0,0 0,0 0,-1 0,1 0,0 0,-1-1,1 1,0 0,0 0,-1 0,1 0,0 0,0 0,-1-1,0 1,0-1,0 0,0 0,0 0,1 0,-1 0,0 0,0 0,1 0,-1 0,1 0,-1-1,1 1,-1 0,0-3,0 1,0-1,1 0,-1 1,1-1,0 0,0 1,0-1,0 0,1 1,0-1,-1 0,1 1,1-1,-1 1,0-1,1 1,0 0,-1 0,1 0,1 0,-1 0,0 0,1 0,-1 1,1-1,1 0,0 0,1 0,0 1,0-1,0 1,0 0,1 0,-1 0,0 1,1 0,-1 0,1 1,0-1,-1 1,1 0,-1 1,1-1,-1 1,1 0,1 1,0 0,0 1,0 0,0 0,-1 0,0 1,1 0,-1 0,-1 0,1 1,1 1,-5-4,0 0,0 0,1 0,-1 1,-1-1,1 0,0 1,-1-1,1 1,-1 0,0-1,0 1,0 0,0 0,0 0,0-1,-1 1,0 0,1 0,-1 0,0 0,-1 0,1 0,0 0,-1 0,0 0,1 0,-2 2,-2 0,0 0,-1-1,1 1,-1-1,0 0,0 0,0 0,-1-1,1 0,-1 0,0 0,0-1,-2 1,-24 13,26-12,0 0,0 1,0 0,0 1,1-1,0 1,0 0,1 0,0 1,0-1,-3 6,6-10,0 0,0 0,0 0,1 0,-1 0,0 0,1 1,0-1,-1 0,1 0,0 0,0 0,0 1,0-1,1 0,-1 0,0 0,1 0,0 0,-1 1,1-1,0 0,0 0,0-1,1 1,-1 0,0 0,1-1,-1 1,1 0,-1-1,1 1,0-1,-1 0,1 0,0 0,0 0,0 0,0 0,0 0,0 0,2-1,9 4,0-1,0-1,1 0,-1-1,0 0,1-1,-1 0,1-1,-1-1,1 0,-1-1,0-1,0 0,-1 0,11-8</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2T13:20:07.969"/>
    </inkml:context>
    <inkml:brush xml:id="br0">
      <inkml:brushProperty name="width" value="0.05" units="cm"/>
      <inkml:brushProperty name="height" value="0.05" units="cm"/>
      <inkml:brushProperty name="color" value="#E71224"/>
      <inkml:brushProperty name="ignorePressure" value="1"/>
    </inkml:brush>
  </inkml:definitions>
  <inkml:trace contextRef="#ctx0" brushRef="#br0">22 43,'39'-14,"-21"11,1 0,0 2,10 0,35-3,-54 0,-13-1,-17-3,11 8,0 0,0 1,0 0,0 0,0 1,0 0,0 1,1 0,-1 0,1 1,0 0,-1 0,3 0,0-1,0 1,0 0,1 1,0-1,-1 1,1 0,1 1,-1-1,1 1,0 0,0 0,1 0,0 0,-2 5,4-10,1 1,-1-1,1 1,-1-1,1 1,0 0,0-1,-1 1,1-1,0 1,0 0,1-1,-1 1,0-1,0 1,1-1,-1 1,1-1,-1 1,1-1,0 1,0-1,0 1,-1-1,1 0,0 0,1 1,-1-1,0 0,0 0,0 0,1 0,-1 0,0-1,1 1,-1 0,1-1,-1 1,1-1,-1 1,1-1,-1 0,1 1,11 1,0 0,0-1,-1-1,1 0,6-1,6 1,-22 0,1 0,-1 0,1 0,-1 1,0-1,0 1,1 0,-1 0,0 0,0 0,0 1,0-1,0 1,0 0,0 0,-1 0,1 0,-1 0,1 0,-1 1,0-1,0 1,0 0,0 0,0 0,-1 0,1 0,-1 0,0 0,0 0,0 0,0 1,-1-1,1 0,-1 0,0 1,0-1,0 1,0-1,-1 0,1 0,-1 1,0-1,0 0,0 0,0 0,-1 0,1 0,-1 0,0 0,0 0,0 0,0-1,0 1,0-1,-1 0,0 1,-3 1,-1 1,1-1,-1 0,0 0,-1-1,1 0,0 0,-1-1,0 0,1 0,-1-1,0 0,0-1,0 1,0-1,0-1,0 0,0 0,1 0,-1-1,-4-1,-4-7,6-2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00.703"/>
    </inkml:context>
    <inkml:brush xml:id="br0">
      <inkml:brushProperty name="width" value="0.05" units="cm"/>
      <inkml:brushProperty name="height" value="0.05" units="cm"/>
      <inkml:brushProperty name="color" value="#E71224"/>
    </inkml:brush>
  </inkml:definitions>
  <inkml:trace contextRef="#ctx0" brushRef="#br0">198 49 140 0 0,'3'0'636'0'0,"0"0"-1"0"0,0-1 1 0 0,0 1 0 0 0,0-1 0 0 0,0 1-1 0 0,1-1 1 0 0,-1 0 0 0 0,-1 0 0 0 0,1-1-1 0 0,2 0-635 0 0,2-9 5306 0 0,-21-2-227 0 0,8 10-4534 0 0,-1 0 0 0 0,0 1 1 0 0,0 0-1 0 0,0 1 1 0 0,0-1-1 0 0,0 1 1 0 0,0 0-1 0 0,-1 1 0 0 0,1 0 1 0 0,0 0-1 0 0,0 0 1 0 0,0 1-1 0 0,-1 0 1 0 0,1 1-1 0 0,-4 1-545 0 0,5-2 108 0 0,1 1 1 0 0,-1-1 0 0 0,1 1-1 0 0,0 0 1 0 0,-1 1-1 0 0,1-1 1 0 0,0 1-1 0 0,0 0 1 0 0,1 1-1 0 0,-1-1 1 0 0,0 1-1 0 0,1 0 1 0 0,0 0-1 0 0,0 0 1 0 0,0 0 0 0 0,1 1-1 0 0,0 0 1 0 0,-1 0-1 0 0,-1 4-108 0 0,1 2 62 0 0,1 0 0 0 0,0 0 0 0 0,1 0 0 0 0,0 0 0 0 0,1 1-1 0 0,0-1 1 0 0,1 0 0 0 0,0 1 0 0 0,1-1 0 0 0,0 0 0 0 0,1 0 0 0 0,0 0 0 0 0,1 0 0 0 0,0 0-1 0 0,1 0 1 0 0,2 6-62 0 0,-3-10 5 0 0,0-1 0 0 0,1 1 1 0 0,-1-1-1 0 0,1 0 0 0 0,0 0 0 0 0,1 0 0 0 0,-1-1 0 0 0,1 1 0 0 0,0-1 0 0 0,1 0 0 0 0,-1-1 0 0 0,1 1 0 0 0,0-1 0 0 0,0 0 0 0 0,1-1 1 0 0,-1 1-1 0 0,1-1 0 0 0,-1 0 0 0 0,1-1 0 0 0,0 0 0 0 0,0 0 0 0 0,0 0 0 0 0,0-1 0 0 0,1 0 0 0 0,-1 0 0 0 0,4-1-5 0 0,-5 0-438 0 0,1-1 1 0 0,0 0-1 0 0,-1 0 0 0 0,1 0 0 0 0,-1-1 0 0 0,1 0 0 0 0,3-2 438 0 0,16-10-5973 0 0,-9-5-4305 0 0,-7 12 3718 0 0,-8 2 4533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2T13:20:09.277"/>
    </inkml:context>
    <inkml:brush xml:id="br0">
      <inkml:brushProperty name="width" value="0.05" units="cm"/>
      <inkml:brushProperty name="height" value="0.05" units="cm"/>
      <inkml:brushProperty name="color" value="#E71224"/>
      <inkml:brushProperty name="ignorePressure" value="1"/>
    </inkml:brush>
  </inkml:definitions>
  <inkml:trace contextRef="#ctx0" brushRef="#br0">24 21,'0'-4,"0"-6,0 3,0 8,0 11,0 16,0 12,0 12,0 5,0 2,0-6,-5-7,-1-7,1-6,0-14,2-8</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2T13:20:08.545"/>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0,'2'1,"0"-1,0 1,-1-1,1 1,0 0,0 0,0 0,-1 0,1 0,0 0,-1 0,1 0,-1 1,1-1,-1 1,0-1,0 1,1 0,21 35,-20-32,4 9,0 0,0 0,2 11,-8-21,1 1,-1 0,0-1,0 1,0 0,-1 0,1-1,-1 1,-1 0,1 0,-1 0,1-1,-3 5,0-6,-1-10,-1-9,4 10,0 0,1 0,-1 0,1 1,1-1,-1 0,1 0,0 0,0 1,0-1,1 0,0 1,0-1,2-2,-2 4,1 1,-1 0,0 0,1 1,0-1,0 0,0 1,0 0,0-1,0 1,0 0,1 1,-1-1,1 1,-1-1,1 1,0 0,-1 0,1 1,0-1,0 1,0 0,1 0,-2 0,0 0,0 0,0 0,0 0,0 1,0 0,-1-1,1 1,0 0,0 0,0 1,-1-1,1 1,0-1,-1 1,0 0,1 0,-1 0,0 0,0 0,0 0,0 1,3 5,0 0,0 1,-1 0,0 0,-1 0,0 0,5 13,47-80,-49 54,0 0,1 1,-1 0,1 0,0 0,-1 1,1 0,0 0,0 1,1 0,-1 0,0 0,0 1,0 1,1-1,-1 1,0 0,0 0,2 2,-5-2,0 0,0 1,0-1,-1 1,1 0,0 1,-1-1,1 0,-1 1,0 0,0 0,0 0,0 0,-1 0,1 1,-1-1,0 1,0 0,0-1,0 1,-1 0,1 0,-1 0,0 0,0 1,-1-1,1 0,-1 0,0 0,0 1,0-1,-1 3,0-3,0 0,0 0,0 0,0-1,0 1,-1 0,1-1,-1 1,0-1,0 1,-1-1,1 0,-1 0,1 0,-1-1,0 1,0 0,0-1,-1 0,1 0,0 0,-1 0,0 0,1-1,-1 0,0 0,0 0,1 0,-1 0,-3 0,-7-4</inkml:trace>
  <inkml:trace contextRef="#ctx0" brushRef="#br0" timeOffset="358.46">642 124,'4'-7,"1"0,0 1,0 0,1 0,0 0,0 1,0-1,1 1,-1 1,1-1,1 1,-1 1,0-1,1 1,7-2,-6 2,-1 1,1-1,0 1,0 1,0 0,0 0,0 0,0 1,0 1,0 0,0 0,0 0,0 1,3 2,-8-2,1 0,-1 0,1 0,-1 1,0 0,0-1,-1 2,1-1,0 0,-1 1,0 0,0-1,0 1,0 0,-1 1,1-1,-1 0,0 1,-1-1,1 2,-1-3,0 1,-1-1,0 1,0-1,0 1,0-1,0 1,0-1,-1 0,0 1,0-1,0 0,0 1,0-1,-1 0,1 0,-1 0,0 0,0 0,0 0,0-1,-1 1,1-1,-1 1,1-1,-1 0,0 0,-1 1,-3 1,0 0,0-1,0 0,0 0,-1 0,1-1,-1 0,1-1,-1 1,0-1,0-1,0 0,0 0,-6-1,10 1,0-1,0 1,0-1,0 0,0 0,0-1,1 1,-1-1,0 1,1-1,0 0,-1-1,1 1,0-1,0 1,0-1,0 0,1 0,-1 0,1 0,0-1,0 1,0-1,0 1,0-1,1 0,0 1,0-1,-1-1,1-2,0 1,1-1,-1 1,1 0,0-1,1 1,-1-1,1 1,1 0,-1-1,6-10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2T13:20:06.75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149 191,'-1'1,"0"-1,0 0,0 0,0 0,0 1,0-1,0 0,0-1,0 1,0 0,0 0,0 0,0 0,1-1,-1 1,0 0,0-1,0 1,0-1,0 1,1-1,-1 1,0-1,1 0,-1 1,0-1,1 0,-1 0,0 0,2 0,-1 0,1 0,0 0,-1 1,1-1,0 0,0 0,0 1,0-1,-1 0,1 1,0-1,0 1,0-1,0 1,0 0,0-1,1 1,-1 0,0 0,0-1,0 1,0 0,0 0,1 0,8-1,0 0,0 0,0 1,0 0,0 1,0 0,0 1,0 0,3 1,-9-2,0 1,0 0,0 0,0 0,-1 0,1 1,0-1,-1 1,0 0,0 0,0 0,0 0,0 1,-1-1,1 1,-1 0,0 0,0 0,0 0,-1 0,0 0,1 2,0 0,-1 0,-1 0,1 0,-1 1,0-1,0 0,0 0,-1 0,0 0,-1 0,1 0,-1-1,0 1,0 0,-1-1,0 1,0-1,0 0,0 0,-1 0,0 0,0-1,0 0,-1 1,1-1,-1-1,0 1,-5 2,4-2,0-1,-1 1,1-1,-1 0,0-1,0 1,0-1,0-1,0 1,0-1,0-1,-1 1,1-1,0 0,0-1,-1 0,1 0,0-1,0 1,0-1,0-1,1 0,-1 0,-1-1,2 0,0 0,1 0,-1-1,1 1,0-1,1-1,-1 1,1-1,0 0,0 1,1-2,0 1,0 0,0-1,1 1,0-1,0 0,1 0,0 0,0 0,0 0,1 0,0 0,1 0,-1 0,1 1,1-3,1-5,0 0,1 0,0 1,1-1,1 1,0 0,1 1,1-1,-1 1,2 1,0-1,0 2,1-1,19-15</inkml:trace>
  <inkml:trace contextRef="#ctx0" brushRef="#br0" timeOffset="11252">99 92,'-5'-4,"-7"-10,14 11,11 5,9 8,-21-10,-1 0,1 1,0-1,-1 0,1 1,0-1,-1 0,1 1,0-1,-1 1,1-1,-1 1,1 0,-1-1,1 1,-1-1,1 1,-1 0,0-1,1 1,-1 0,0 0,0-1,1 1,-1 0,0 0,0-1,0 2,-3-3,1 1,-1-1,1 0,-1 0,1 0,-1 0,1 0,-1-1,1 1,0-1,0 1,-2-3,-6-2,1-2,0 1,0-1,1-1,0 0,1 0,-4-5,11 14,0-1,0 1,-1 0,1 0,0-1,0 1,0 0,0-1,-1 1,1 0,0-1,0 1,0 0,0-1,0 1,0 0,0-1,0 1,0-1,0 1,0 0,0-1,0 1,0 0,0-1,0 1,0 0,1-1,-1 1,0 0,0-1,0 1,1 0,11-1,15 10,-7 1</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2T13:20:19.827"/>
    </inkml:context>
    <inkml:brush xml:id="br0">
      <inkml:brushProperty name="width" value="0.05" units="cm"/>
      <inkml:brushProperty name="height" value="0.05" units="cm"/>
      <inkml:brushProperty name="color" value="#E71224"/>
      <inkml:brushProperty name="ignorePressure" value="1"/>
    </inkml:brush>
  </inkml:definitions>
  <inkml:trace contextRef="#ctx0" brushRef="#br0">206 3,'64'-1,"-17"0,1 1,-1 3,25 5,-10 0,1-3,0-2,45-6,-22 2,46 5,-56 8,-50-7,0-2,18 1,3-3,-4 0,0 1,0 2,3 3,-4-1,28 0,40 6,-59-5,0-3,1-2,35-4,-8 1,-58 1</inkml:trace>
  <inkml:trace contextRef="#ctx0" brushRef="#br0" timeOffset="771.15">10 76,'-1'0,"1"0,0 0,-1 0,1 0,0 1,-1-2,1 1,0 0,-1 0,1 0,0 0,-1 0,1 0,0 0,0 0,-1 0,1 0,0-1,-1 1,1 0,0 0,0 0,-1-1,1 1,0 0,0 0,0-1,-1 1,1 0,0 0,0-1,0 1,0 0,0-1,-1 1,1 0,0-1,0 1,1-1,-1 1,0-1,0 1,1-1,-1 1,0 0,0-1,1 1,-1-1,0 1,1 0,-1-1,1 1,-1 0,0-1,1 1,-1 0,1-1,-1 1,1 0,-1 0,1 0,-1 0,1-1,19-3,-1 1,1 1,-1 1,1 0,14 2,4-1,253 13,-59-1,627 54,-805-60,116 15,-66-6,1-5,73-3,-177-8,-9 1,-13 0,-6 0</inkml:trace>
  <inkml:trace contextRef="#ctx0" brushRef="#br0" timeOffset="1202.4">330 126,'240'10,"-43"-1,183 3,660 7,-973-24,-63 5,0-1,0 0,0-1,0 1,0-1,0 1,0-1,0-1,-1 1,1 0,-1-1,1 0,-1 1,1-2,6-10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2T13:20:23.598"/>
    </inkml:context>
    <inkml:brush xml:id="br0">
      <inkml:brushProperty name="width" value="0.05" units="cm"/>
      <inkml:brushProperty name="height" value="0.05" units="cm"/>
      <inkml:brushProperty name="color" value="#E71224"/>
      <inkml:brushProperty name="ignorePressure" value="1"/>
    </inkml:brush>
  </inkml:definitions>
  <inkml:trace contextRef="#ctx0" brushRef="#br0">31 26,'0'-4,"4"-2,6 1,5 1,4 1,3 1,3 1,-8 1,-7 0</inkml:trace>
  <inkml:trace contextRef="#ctx0" brushRef="#br0" timeOffset="1">6 101,'-4'0,"2"0,7 0,6 0,5 0,4 0,3 4,2 1,1 1,-4-2</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2T13:20:22.224"/>
    </inkml:context>
    <inkml:brush xml:id="br0">
      <inkml:brushProperty name="width" value="0.05" units="cm"/>
      <inkml:brushProperty name="height" value="0.05" units="cm"/>
      <inkml:brushProperty name="color" value="#E71224"/>
      <inkml:brushProperty name="ignorePressure" value="1"/>
    </inkml:brush>
  </inkml:definitions>
  <inkml:trace contextRef="#ctx0" brushRef="#br0">87 251,'-16'-15,"17"19,23 29,-12-18,14 26,-19-29,1 0,0 0,9 10,-16-21,0-1,-1 1,1-1,0 1,0-1,-1 1,1-1,0 0,0 1,0-1,0 0,-1 0,1 0,0 1,0-1,0 0,0 0,0 0,0 0,0-1,-1 1,1 0,0 0,0 0,0-1,0 1,0-1,-1 1,1 0,0-1,0 1,-1-1,1 0,0 1,-1-1,1 1,-1-1,1 0,0 0,-1 1,0-1,1 0,-1 0,1 0,24-46,-21 38,8-14,0 0,2 1,0 0,13-14,-22 31,-1-1,1 1,0 1,0-1,0 1,0-1,1 2,0-1,0 1,0-1,0 2,1-1,-1 1,1 0,-1 0,1 1,0-1,-1 2,1-1,2 1,18 3</inkml:trace>
  <inkml:trace contextRef="#ctx0" brushRef="#br0" timeOffset="326.02">703 177,'-8'0,"0"0,0 0,0 1,0-1,0 2,0-1,0 1,0 1,0-1,1 2,-1-1,1 1,0 0,0 0,0 0,0 1,1 0,0 1,-3 3,-3 3,1 0,1 1,0 0,1 0,0 1,-2 7,9-17,0 0,0 0,1 1,0-1,-1 1,2-1,-1 0,0 1,1-1,0 1,0 4,1-7,0 1,-1 0,1-1,0 1,0-1,0 0,0 1,1-1,-1 0,1 0,-1 0,1 0,0 0,0 0,0 0,0 0,0-1,0 1,0-1,1 0,0 1,4 1,0 0,1 0,0-1,-1 0,1 0,0-1,0 0,0-1,0 1,0-2,0 1,0-1,0 0,0 0,0-1,-1-1,1 1,0-1,4-3,0 1,0-1,-1 0,0-1,0 0,-1-1,0 0,0 0,-1-1,0-1,0 0,6-9,-11 13,-1 0,0-1,0 1,0-1,0 1,-1-1,0 0,-1 0,0 0,0 0,0-5,-1 8,0 0,0 0,0 1,-1-1,0 0,0 1,0-1,0 1,0-1,-1 1,1-1,-1 1,0 0,0 0,0 0,-1 0,1 0,-1 0,1 1,-1-1,0 1,-3-2,0-1,-1 1,1 1,-1-1,0 1,0 0,0 0,0 1,0 0,-1 0,-2 1,-3 2</inkml:trace>
  <inkml:trace contextRef="#ctx0" brushRef="#br0" timeOffset="679.83">1024 103,'4'-13,"1"-12,1-6,-2 6,-1 16,-5 14,-3 18,-4 14,-1 9,2 5,2-2,1-5,3-6,1-5,0-4,2-12,-1-3,0-5</inkml:trace>
  <inkml:trace contextRef="#ctx0" brushRef="#br0" timeOffset="1037.25">1221 251,'0'-5,"-4"0,-2 4,1 2</inkml:trace>
  <inkml:trace contextRef="#ctx0" brushRef="#br0" timeOffset="1038.25">1246 399,'4'0,"-2"4,-2-3,-6-1,-1-1</inkml:trace>
  <inkml:trace contextRef="#ctx0" brushRef="#br0" timeOffset="7299.94">37 103,'0'-1,"0"1,0 0,0 0,0-1,1 1,-1 0,0 0,0-1,0 1,0 0,0 0,0-1,0 1,0 0,0 0,-1-1,1 1,0 0,0 0,0-1,0 1,0 0,0 0,0-1,-1 1,1 0,0 0,0 0,0-1,0 1,-1 0,1 0,0 0,0 0,-1-1,1 1,0 0,0 0,-1 0,1 0,0 0,0 0,-1 0,1 0,0 0,0 0,-1 0,1 0,0 0,0 0,-1 0,1 0,0 0,0 0,-1 0,1 1,-1-1,0 1,1-1,-1 1,1-1,-1 1,1 0,0-1,-1 1,1 0,0-1,-1 1,1 0,0-1,0 1,0 0,-1-1,1 1,0 0,0 0,0-1,0 1,0 1,1 6,1 0,0 0,0 0,1 0,0 0,-3-6,1 0,-1 0,1 0,0 0,0 0,0 0,0 0,0 0,1-1,-1 1,0 0,1-1,0 1,-1-1,1 0,0 1,-1-1,1 0,0 0,0 0,1 0,-2-1,0 0,0 0,0-1,0 1,-1 0,1-1,0 1,0-1,0 1,0-1,-1 1,1-1,0 1,-1-1,1 0,0 1,-1-1,1 0,-1 0,1 1,-1-1,1 0,-1 0,0 0,1 0,-1 0,0 0,0 1,0-1,0 0,1-1,3-33,-4 33,1-70,2 84,0 0,2-1,-1 1,1-1,1 0,0 0,2 1,50 70,-57-81,-1 0,1 0,0 0,0 0,-1 0,1 0,0 0,0-1,0 1,0 0,0 0,0-1,0 1,0-1,0 1,1-1,-1 1,-1-2,1 1,-1-1,0 0,0 1,0-1,0 1,0-1,0 1,0-1,0 1,0-1,0 0,0 1,0-1,0 1,0-1,0 1,0-1,-1 1,1-1,0 1,0-1,-1 1,1-1,0 1,-1-1,1 1,0 0,-1-1,1 1,-1-1,1 1,-1 0,-9-12,-1 0,0 1,0 0,-1 1,-1 0,0 1,0 0,-5-1,-26-20,41 29,1-1,-1 0,0 1,1-1,-1 1,0 0,0 0,0 0,0 0,0 0,0 1,2 0,1 0,0 0,-1 0,1 0,0 0,-1 0,1 0,0 0,-1 0,1 0,0 0,-1 1,1-1,0 0,-1 0,1 0,0 0,0 1,-1-1,1 0,0 0,0 1,0-1,-1 0,1 0,0 1,0-1,0 0,0 1,-1-1,1 0,0 1,0-1,6 22,0-10,1 1,0-1,1-1,0 1,1-1,0-1,1 0,3 3,-13-13,1 1,-1-1,0 0,0 0,0 0,0 0,0 0,0 0,1 1,-1-1,0 0,0 0,0 0,0 0,1 0,-1 0,0 0,0 0,0 0,1 0,-1 0,0 0,0 0,0 0,0 0,1 0,-1 0,0 0,0 0,0 0,1 0,-1 0,0-1,0 1,0 0,0 0,0 0,1 0,-1 0,0 0,0 0,0-1,0 1,0 0,0 0,0 0,1 0,-1-1,0 1,0 0,1-14,-5-15,-9-11,10 38,4 10,4 13,-5-21,6 17,1-1,1 1,1-1,0 0,1-1,11 13,-21-27,0-1,0 0,0 0,0 0,0 1,1-1,-1 0,0 0,0 0,0 0,1 1,-1-1,0 0,0 0,0 0,1 0,-1 0,0 0,0 0,1 0,-1 0,0 0,0 0,0 0,1 0,-1 0,0 0,0 0,1 0,-1 0,0 0,0 0,1 0,-1 0,0 0,0 0,0 0,1 0,-1-1,0 1,0 0,0 0,1 0,-1 0,0-1,0 1,5-15,-4-19,-2 21,-1 0,0 0,-1 0,0 0,-2-1,1 7,3 17,5 21,0-13,2-1,0 1,4 7,-3-17,-6-21,-5-20,-14-14,9 33</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2T13:20:23.957"/>
    </inkml:context>
    <inkml:brush xml:id="br0">
      <inkml:brushProperty name="width" value="0.05" units="cm"/>
      <inkml:brushProperty name="height" value="0.05" units="cm"/>
      <inkml:brushProperty name="color" value="#E71224"/>
      <inkml:brushProperty name="ignorePressure" value="1"/>
    </inkml:brush>
  </inkml:definitions>
  <inkml:trace contextRef="#ctx0" brushRef="#br0">18 172,'-3'-6,"0"0,1 0,0 0,0 0,0-1,1 1,0-1,0 1,0 0,1-1,1-6,-1 10,1-1,-1 1,1-1,0 1,0 0,1-1,-1 1,1 0,0 0,-1 0,1 0,1 0,-1 0,0 1,1-1,-1 1,1-1,0 1,0 0,0 0,0 0,1 0,5-2,1 0,0 0,0 1,0 0,0 1,0 0,0 1,1 0,-1 0,1 1,-1 1,1-1,6 3,-12-2,-1-1,0 1,0 0,1 1,-1-1,0 1,0 0,-1 0,1 0,0 0,-1 1,1-1,-1 1,0 0,0 0,0 0,0 1,0-1,-1 1,1-1,-1 1,0 0,-1 0,1 0,0 0,-1 0,0 0,0 1,0-1,-1 0,1 1,-1-1,0 0,0 1,-1 3,0 0,-1 0,1-1,-1 1,-1 0,0-1,0 1,0-1,-1 0,0 0,0 0,-1-1,0 1,0-1,0 0,-1-1,0 1,-1-1,-1 2,0-1,-1 0,1 0,-1-1,-1 0,1-1,-1 0,1 0,-1-1,0 0,-1-1,1 0,-7 0,6-2</inkml:trace>
  <inkml:trace contextRef="#ctx0" brushRef="#br0" timeOffset="351.52">166 493,'-4'0,"-6"4,-5 2,0-1</inkml:trace>
  <inkml:trace contextRef="#ctx0" brushRef="#br0" timeOffset="9878.94">290 419,'0'-2,"0"1,0 0,0 0,0 0,0 0,-1-1,1 1,0 0,0 0,-1 0,1 0,-1 0,1 0,-1 0,1 0,-1 0,0 0,0 0,1 0,-1 0,0 0,0 0,0 1,0-1,0 0,0 1,0-1,0 1,0-1,0 1,-16-12,16 12,-1-1,1 1,-1 0,1-1,-1 1,0 0,1 0,-1 0,1 0,-1 0,1 1,-1-1,1 0,-2 1,-18 1,20-2,1 0,0 0,-1-1,1 1,0 0,-1 0,1 0,-1 0,1 0,0 0,-1-1,1 1,0 0,-1 0,1-1,0 1,0 0,-1 0,1-1,0 1,0 0,0-1,-1 1,1 0,0-1,0 1,0-1,0 1,0 0,-1-1,1 1,0 0,0-1,0 1,0-1,0 1,0 0,0-1,1 1,-1 0,0-1,0 0,0 0,1 0,-1 1,0-1,1 0,-1 0,1 0,-1 1,1-1,-1 0,1 1,-1-1,1 0,0 1,-1-1,1 1,0-1,0 1,-1-1,1 1,0 0,0-1,0 1,-1 0,1 0,0 0,0-1,0 1,0 0,0 0,-1 0,1 0,0 0,0 1,0-1,0 0,0 0,-1 1,1-1,0 0,0 1,0-1,0 1,1-1,-1 1,0-1,1 1,-1 0,0-1,0 1,0 0,1 0,-1 0,0 0,0 0,0 0,-1 0,1 0,0 1,0-1,-1 0,1 0,0 1,-1-1,0 0,1 1,-1-1,0 1,1-1,-1 0,0 1,0 0,-1 1,0 0,0-1,0 1,0 0,-1-1,1 1,-1-1,1 0,-1 1,0-1,0 0,0 0,0 0,-1 0,1 0,0-1,-1 1,1-1,-1 1,0-1,1 0,-1 0,0 0,-2 0,0 0,1 1,-1-1,0 0,1-1,-1 1,0-1,0 0,1 0,-1-1,0 1,0-1,1 0,-1 0,1 0,-1-1,4 2,0-1,0 1,0 0,0-1,0 1,0-1,1 1,-1-1,0 1,0-1,1 1,-1-1,0 0,0 1,1-1,-1 0,1 0,-1 0,1 1,-1-1,1 0,-1 0,1 0,0 0,0 0,-1 0,1 0,0 0,0 0,0 0,0 0,0 0,0 0,0 0,0 0,1 0,-1 1,0-1,1 0,-1 0,0 0,1 0,-1 0,1 0,-1 1,1-1,0 0,-1 0,1 0,2-2,0 1,0-1,0 1,0 0,0 0,0 0,1 0,-1 0,1 1,-1-1,1 1,1 0,-1 0,0 1,1-1,-1 1,0 0,0 1,1-1,-1 1,0-1,0 1,2 1,-5-2,1 1,-1-1,0 1,0-1,1 1,-1 0,0-1,0 1,0 0,0 0,0 0,0 0,0 0,0 0,0 0,0 0,0 0,-1 0,1 1,0-1,-1 0,1 0,-1 1,1-1,-1 0,0 1,0-1,1 1,-1-1,0 0,0 1,-1-1,1 1,0 0,0-1,-1 0,1 1,-1-1,1 0,-1 0,1 0,-1 1,0-1,0 0,1 0,-1 0,0 0,0 0,0 0,0 0,0-1,0 1,0 0,-1 0,1-1,0 1,0-1,-1 1,1-1,0 0,-1 1,1-1,0 0,-1 0,1 0,0 0,-1 0,1 0,0 0,-1 0,1-1,0 1,0 0,-1-1,1 1,0-1,0 0,-1 0,0 1,0-1,1 0,-1 0,1 0,0 0,-1 0,1 0,0 0,-1 0,1 0,0-1,0 1,0 0,0-1,0 0,0 1,1 1,0-1,0 0,-1 0,1 0,0 1,0-1,0 0,0 0,0 0,0 1,0-1,1 0,-1 0,0 0,0 1,0-1,1 0,-1 0,0 1,1-1,-1 0,1 1,-1-1,1 0,-1 1,1-1,0 1,-1-1,1 1,0-1,-1 1,1-1,1 0,-1 0,0 1,1-1,-1 1,1-1,-1 1,0 0,1 0,-1-1,1 1,-1 0,1 0,-1 0,1 1,-1-1,1 0,-1 0,1 1,-1-1,0 1,1-1,-1 1,0 0,1-1,-1 1,0 0,0 0,0 0,0 0,0 0,0 0,0 0,0 0,0 1,0-1,-1 0,1 1,0-1,0 0,0 1,0-1,-1 0,1 1,0-1,-1 0,1 1,-1-1,0 1,1-1,-1 1,0-1,0 1,0-1,0 1,0-1,0 1,0-1,-1 1,1-1,0 1,-1-1,1 1,-1-1,0 0,1 1,-1-1,0 0,0 1,0-1,0 0,0 0,0 0,0 0,0 0,-1 0,1 0,-1 0,0 0,0-1,0 1,0 0,-1-1,1 1,0-1,0 1,-1-1,1 0,0 0,-1 0,1-1,0 1,-1 0,1-1,0 0,0 1,-1-1,1 0,-2-1,3 1,0 1,0-1,0 1,0-1,1 0,-1 0,0 1,0-1,0 0,0 0,1 0,-1 0,0 0,1 0,-1 0,1 0,-1 0,1 0,0 0,-1-1,1 1,0 0,0 0,0 0,0 0,0-1,0 1,0 0,0 0,0 0,1 0,-1 0,0-1,1 1,-1 0,1 0,-1 0,1 0,-1 0,1 0,0 0,8-9</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2T13:31:46.40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2T13:31:53.365"/>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0,'0'0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2T13:33:36.160"/>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0,'4'0,"2"5,3 0,1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01.048"/>
    </inkml:context>
    <inkml:brush xml:id="br0">
      <inkml:brushProperty name="width" value="0.05" units="cm"/>
      <inkml:brushProperty name="height" value="0.05" units="cm"/>
      <inkml:brushProperty name="color" value="#E71224"/>
    </inkml:brush>
  </inkml:definitions>
  <inkml:trace contextRef="#ctx0" brushRef="#br0">325 146 268 0 0,'14'-31'4955'0'0,"-12"26"-3549"0"0,-1 1 1 0 0,0-1-1 0 0,0 0 0 0 0,0 0 1 0 0,-1 0-1 0 0,1 0 1 0 0,-1 0-1 0 0,-1-4-1406 0 0,1 6 592 0 0,-1 0-1 0 0,1 0 1 0 0,-1 1-1 0 0,0-1 1 0 0,1 0 0 0 0,-1 1-1 0 0,-1-1 1 0 0,1 1 0 0 0,0-1-1 0 0,-1 1 1 0 0,1 0 0 0 0,-1-1-1 0 0,0 1 1 0 0,1 0 0 0 0,-2-1-592 0 0,0 1 49 0 0,1 0 0 0 0,-1 0 0 0 0,1 1 0 0 0,-1-1 0 0 0,0 0 0 0 0,0 1 0 0 0,0 0 0 0 0,0 0 1 0 0,0 0-1 0 0,0 0-49 0 0,-9-2 153 0 0,1 1-1 0 0,-1 0 1 0 0,0 1 0 0 0,1 0 0 0 0,-1 1 0 0 0,0 0 0 0 0,0 1 0 0 0,1 0 0 0 0,-1 1-1 0 0,0 0 1 0 0,1 1 0 0 0,0 1 0 0 0,0-1 0 0 0,0 2 0 0 0,0 0 0 0 0,0 0-1 0 0,-1 2-152 0 0,5-3 17 0 0,1 0 0 0 0,0 0-1 0 0,0 0 1 0 0,1 1-1 0 0,-1 0 1 0 0,1 1-1 0 0,0-1 1 0 0,0 1-1 0 0,1 0 1 0 0,0 0-1 0 0,0 0 1 0 0,0 0-1 0 0,0 1 1 0 0,1 0-1 0 0,1 0 1 0 0,-1 0-1 0 0,1 0 1 0 0,0 0-1 0 0,0 0 1 0 0,1 0 0 0 0,0 1-1 0 0,1-1 1 0 0,-1 0-1 0 0,1 1 1 0 0,1-1-1 0 0,-1 1 1 0 0,2 5-17 0 0,1-4-3 0 0,-1 0 1 0 0,1-1-1 0 0,1 1 0 0 0,-1-1 1 0 0,1 0-1 0 0,1 0 1 0 0,0 0-1 0 0,0 0 1 0 0,0-1-1 0 0,1 0 0 0 0,0 0 1 0 0,0-1-1 0 0,1 1 1 0 0,0-1-1 0 0,0-1 1 0 0,0 1-1 0 0,1-1 1 0 0,0-1-1 0 0,6 4 3 0 0,-8-5-12 0 0,0 0-1 0 0,0 0 1 0 0,0-1 0 0 0,0 0-1 0 0,1 0 1 0 0,-1-1 0 0 0,1 0-1 0 0,-1 0 1 0 0,1 0 0 0 0,-1-1-1 0 0,1 1 1 0 0,-1-2-1 0 0,1 1 1 0 0,-1-1 0 0 0,1 0-1 0 0,-1 0 1 0 0,1-1 0 0 0,-1 0-1 0 0,0 0 1 0 0,0 0 0 0 0,0-1-1 0 0,0 0 1 0 0,0 0 0 0 0,-1 0-1 0 0,1-1 1 0 0,-1 0 0 0 0,3-3 12 0 0,-3 2-12 0 0,0-1 0 0 0,-1 0 0 0 0,0 0 0 0 0,0 0 0 0 0,0-1 0 0 0,-1 1 1 0 0,0-1-1 0 0,0 0 0 0 0,-1 0 0 0 0,0 0 0 0 0,0 0 0 0 0,-1 0 0 0 0,0-1 1 0 0,0 1-1 0 0,0 0 0 0 0,-1-1 0 0 0,0-5 12 0 0,-1-5 8 0 0,-1 0 0 0 0,0 0 0 0 0,-1 0 0 0 0,-1 0 0 0 0,-1 0 0 0 0,-3-7-8 0 0,0 12 51 0 0,1 17 45 0 0,6-2-84 0 0,1 0-1 0 0,-1 0 0 0 0,1 0 0 0 0,-1 0 0 0 0,1 0 0 0 0,0 0 0 0 0,0 1 0 0 0,0-1 0 0 0,0 0 0 0 0,0 0 0 0 0,0 0 0 0 0,1 0 0 0 0,0 2-11 0 0,-1-1 2 0 0,9 29 164 0 0,1-1-1 0 0,2 0 1 0 0,1-1 0 0 0,7 11-166 0 0,-16-33-35 0 0,0-1 0 0 0,1 0 0 0 0,0 0 1 0 0,0 0-1 0 0,1 0 0 0 0,0-1 1 0 0,0 0-1 0 0,0 0 0 0 0,1-1 1 0 0,0 1-1 0 0,0-2 0 0 0,0 1 0 0 0,1-1 1 0 0,-1 0-1 0 0,1 0 0 0 0,0-1 1 0 0,0 0-1 0 0,1-1 0 0 0,2 1 35 0 0,20-10-10776 0 0,-20-3-4003 0 0,-11 6 12409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12T13:40:22.940"/>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01.379"/>
    </inkml:context>
    <inkml:brush xml:id="br0">
      <inkml:brushProperty name="width" value="0.05" units="cm"/>
      <inkml:brushProperty name="height" value="0.05" units="cm"/>
      <inkml:brushProperty name="color" value="#E71224"/>
    </inkml:brush>
  </inkml:definitions>
  <inkml:trace contextRef="#ctx0" brushRef="#br0">198 133 1276 0 0,'0'-7'1407'0'0,"0"-1"-1"0"0,0 1 1 0 0,-1 0 0 0 0,0-1 0 0 0,0 1-1 0 0,-1 0 1 0 0,0 0 0 0 0,0 0-1 0 0,-1 0 1 0 0,0 1 0 0 0,0-1-1 0 0,0 1 1 0 0,-3-3-1407 0 0,4 6 504 0 0,0 1 1 0 0,0-1-1 0 0,-1 1 1 0 0,1-1-1 0 0,-1 1 0 0 0,0 0 1 0 0,0 0-1 0 0,0 0 0 0 0,0 1 1 0 0,0-1-1 0 0,0 1 0 0 0,-2-1-504 0 0,1 0 143 0 0,-1 1 0 0 0,1 0-1 0 0,-1 0 1 0 0,1 1-1 0 0,-1 0 1 0 0,0-1 0 0 0,1 2-1 0 0,-1-1 1 0 0,0 0-1 0 0,1 1 1 0 0,-1 0-143 0 0,1 0 63 0 0,0 0 1 0 0,0 0-1 0 0,0 1 1 0 0,0 0-1 0 0,1-1 1 0 0,-1 1-1 0 0,1 0 1 0 0,-1 1-1 0 0,1-1 0 0 0,0 1 1 0 0,0-1-1 0 0,0 1 1 0 0,0 0-1 0 0,0 0 1 0 0,1 0-1 0 0,-1 1 1 0 0,1-1-1 0 0,0 1 1 0 0,0-1-1 0 0,0 1 1 0 0,1 0-1 0 0,-1-1 1 0 0,1 1-1 0 0,0 0 0 0 0,0 0 1 0 0,0 0-64 0 0,-1 7 53 0 0,0 0 1 0 0,0-1-1 0 0,1 1 1 0 0,1 0-1 0 0,0 0 1 0 0,1 0 0 0 0,-1 0-1 0 0,4 9-53 0 0,-2-10 27 0 0,1 0 1 0 0,0 0-1 0 0,1 0 1 0 0,0-1-1 0 0,0 1 1 0 0,1-1-1 0 0,1 0 0 0 0,-1 0 1 0 0,6 6-28 0 0,-8-11-37 0 0,1 0 1 0 0,0 0 0 0 0,0 0 0 0 0,0 0-1 0 0,0-1 1 0 0,0 1 0 0 0,1-1-1 0 0,-1 0 1 0 0,1 0 0 0 0,0-1 0 0 0,0 1-1 0 0,0-1 1 0 0,0 0 0 0 0,0-1-1 0 0,0 1 1 0 0,1-1 0 0 0,-1 0 0 0 0,1 0-1 0 0,2 0 37 0 0,-1-1-733 0 0,1-1 0 0 0,-1 1 0 0 0,0-1 0 0 0,1-1 0 0 0,-1 1-1 0 0,0-1 1 0 0,3-2 733 0 0,1-1-2788 0 0,0 0-1 0 0,-1-1 0 0 0,0 0 1 0 0,0-1-1 0 0,-1 0 0 0 0,0-1 2789 0 0,10-6-3421 0 0,-8 3 1015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01.722"/>
    </inkml:context>
    <inkml:brush xml:id="br0">
      <inkml:brushProperty name="width" value="0.05" units="cm"/>
      <inkml:brushProperty name="height" value="0.05" units="cm"/>
      <inkml:brushProperty name="color" value="#E71224"/>
    </inkml:brush>
  </inkml:definitions>
  <inkml:trace contextRef="#ctx0" brushRef="#br0">61 393 1328 0 0,'0'-4'734'0'0,"1"0"-1"0"0,-2 0 0 0 0,1 0 1 0 0,0 1-1 0 0,-1-1 1 0 0,1 0-1 0 0,-1 0 1 0 0,0 1-1 0 0,-1-1 1 0 0,1 0-1 0 0,0 1 0 0 0,-1 0 1 0 0,0-1-1 0 0,0 1 1 0 0,0 0-1 0 0,-1-2-733 0 0,2 4 524 0 0,-10-7 5652 0 0,2 24-3695 0 0,5 3-2018 0 0,0 0-1 0 0,1 1 1 0 0,1 0-1 0 0,0 0 1 0 0,2 0-1 0 0,1-1 1 0 0,0 6-463 0 0,1 27 169 0 0,-2-41-110 0 0,1-1-1 0 0,1 1 1 0 0,0 0 0 0 0,3 8-59 0 0,5 38-3266 0 0,-8-57 2507 0 0,-1 0 0 0 0,1 0 1 0 0,0 0-1 0 0,-1-1 0 0 0,1 1 0 0 0,0-1 0 0 0,-1 1 0 0 0,1-1 0 0 0,0 0 1 0 0,-1 1-1 0 0,1-1 0 0 0,-1 0 0 0 0,1 0 0 0 0,-1 0 0 0 0,0 0 0 0 0,1 0 1 0 0,-1-1 758 0 0,11-26-6379 0 0,-2 12 4114 0 0</inkml:trace>
  <inkml:trace contextRef="#ctx0" brushRef="#br0" timeOffset="1">81 188 1088 0 0,'-28'-124'11446'0'0,"27"121"-10940"0"0,0 0 0 0 0,0 1 0 0 0,1-1 0 0 0,-1 0 0 0 0,1 1 1 0 0,0-1-1 0 0,0 0 0 0 0,0 0 0 0 0,0 1 0 0 0,0-1 0 0 0,1-2-506 0 0,-1 4 147 0 0,0 0 1 0 0,1 1-1 0 0,-1-1 0 0 0,0 0 0 0 0,1 0 0 0 0,-1 0 0 0 0,0 0 1 0 0,1 1-1 0 0,-1-1 0 0 0,1 0 0 0 0,-1 1 0 0 0,1-1 1 0 0,-1 0-1 0 0,1 1 0 0 0,-1-1 0 0 0,1 0 0 0 0,0 1 1 0 0,-1-1-1 0 0,1 1 0 0 0,0-1 0 0 0,0 1 0 0 0,-1-1 1 0 0,1 1-1 0 0,0 0 0 0 0,0-1 0 0 0,0 1 0 0 0,0 0 0 0 0,-1 0 1 0 0,1 0-1 0 0,0 0 0 0 0,1-1-147 0 0,-2 2 41 0 0,0-1 0 0 0,1 0-1 0 0,-1 0 1 0 0,1 0 0 0 0,-1 0 0 0 0,0 0-1 0 0,1 0 1 0 0,-1 1 0 0 0,1-1 0 0 0,-1 0-1 0 0,0 0 1 0 0,1 0 0 0 0,-1 1 0 0 0,0-1-1 0 0,1 0 1 0 0,-1 1 0 0 0,0-1 0 0 0,1 0-1 0 0,-1 1 1 0 0,0-1 0 0 0,0 0 0 0 0,0 1-1 0 0,1-1 1 0 0,-1 0 0 0 0,0 1 0 0 0,0-1-1 0 0,0 1 1 0 0,0-1 0 0 0,0 0 0 0 0,1 1 0 0 0,-1-1-1 0 0,0 1 1 0 0,0-1 0 0 0,0 1 0 0 0,0-1-1 0 0,0 0 1 0 0,-1 1 0 0 0,1-1 0 0 0,0 1-1 0 0,0-1 1 0 0,0 1 0 0 0,0-1 0 0 0,0 0-1 0 0,0 1 1 0 0,-1-1 0 0 0,1 0 0 0 0,0 1-1 0 0,0-1 1 0 0,-1 0 0 0 0,1 1 0 0 0,0-1-1 0 0,0 0 1 0 0,-1 1 0 0 0,1-1 0 0 0,0 0-1 0 0,-1 0 1 0 0,1 1-41 0 0,-15 18 982 0 0,14-17-937 0 0,-1-1-1 0 0,0 1 1 0 0,0-1 0 0 0,0 0-1 0 0,-1 0 1 0 0,1 0-1 0 0,0 0 1 0 0,0-1 0 0 0,-1 1-1 0 0,1 0 1 0 0,0-1 0 0 0,-1 0-1 0 0,1 1 1 0 0,-1-1-45 0 0,2 0-1 0 0,0 0 1 0 0,0 0-1 0 0,0 1 1 0 0,0-1-1 0 0,1 0 0 0 0,-1 0 1 0 0,0 0-1 0 0,0 0 1 0 0,0 0-1 0 0,0-1 0 0 0,1 1 1 0 0,-1 0-1 0 0,0 0 1 0 0,0 0-1 0 0,0-1 1 0 0,1 1-1 0 0,-1-1 0 0 0,0 1 1 0 0,0 0-1 0 0,1-1 1 0 0,-1 1-1 0 0,0-1 0 0 0,1 0 1 0 0,-1 1-1 0 0,0-1 1 0 0,1 1-1 0 0,-1-1 1 0 0,1 0-1 0 0,-1 1 0 0 0,1-1 1 0 0,-1 0-1 0 0,1 0 1 0 0,0 0-1 0 0,-1 1 0 0 0,1-1 1 0 0,0 0-1 0 0,0 0 1 0 0,-1 0 0 0 0,8-15-1357 0 0,22-2-5305 0 0,-25 16 5329 0 0,1 0 1 0 0,0 0 0 0 0,0 1 0 0 0,0 0 0 0 0,1 0-1 0 0,-1 0 1 0 0,0 0 0 0 0,0 1 0 0 0,5 0 1332 0 0,11 6-3063 0 0,-1 4 671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02.402"/>
    </inkml:context>
    <inkml:brush xml:id="br0">
      <inkml:brushProperty name="width" value="0.05" units="cm"/>
      <inkml:brushProperty name="height" value="0.05" units="cm"/>
      <inkml:brushProperty name="color" value="#E71224"/>
    </inkml:brush>
  </inkml:definitions>
  <inkml:trace contextRef="#ctx0" brushRef="#br0">294 414 508 0 0,'0'0'1403'0'0,"-10"-4"4725"0"0,-32-10 1496 0 0,31 12-6718 0 0,0 0 0 0 0,1 1-1 0 0,-1 0 1 0 0,0 1 0 0 0,1 0 0 0 0,-1 1-1 0 0,0 0 1 0 0,-7 2-906 0 0,11-1 106 0 0,1 0 1 0 0,-1 0-1 0 0,1 1 1 0 0,0 0 0 0 0,0 0-1 0 0,0 0 1 0 0,0 1-1 0 0,1 0 1 0 0,0 0-1 0 0,-1 0 1 0 0,2 1-1 0 0,-1 0 1 0 0,0 0-1 0 0,1 0 1 0 0,0 1-107 0 0,-3 3 37 0 0,1 1 1 0 0,0 1-1 0 0,1-1 1 0 0,0 1-1 0 0,1 0 1 0 0,0 0-1 0 0,1 0 1 0 0,0 0-1 0 0,1 1 1 0 0,0-1-1 0 0,1 1 1 0 0,0 0-1 0 0,0 4-37 0 0,1-2 5 0 0,1 0 0 0 0,0 0 0 0 0,1-1 0 0 0,0 1 0 0 0,1 0 0 0 0,1-1 0 0 0,0 0 0 0 0,1 0 1 0 0,0 0-1 0 0,1 0 0 0 0,2 2-5 0 0,-6-12-1 0 0,1 0 0 0 0,0 1 0 0 0,-1-1 0 0 0,1-1 0 0 0,0 1 0 0 0,0 0 0 0 0,0-1 0 0 0,1 1 0 0 0,-1-1 0 0 0,1 0 0 0 0,-1 0 0 0 0,1-1 0 0 0,0 1 0 0 0,-1-1 0 0 0,1 0 0 0 0,0 1 0 0 0,0-2 0 0 0,0 1 0 0 0,0 0 0 0 0,0-1 0 0 0,0 0 0 0 0,0 0 0 0 0,0 0 0 0 0,0 0 0 0 0,0-1 0 0 0,0 0 0 0 0,0 1 0 0 0,0-2 0 0 0,0 1 0 0 0,0 0 0 0 0,2-2 1 0 0,2 1-5 0 0,0-1-1 0 0,-1-1 1 0 0,1 1-1 0 0,-1-1 1 0 0,0-1-1 0 0,0 1 1 0 0,0-1-1 0 0,-1 0 0 0 0,0-1 1 0 0,0 1-1 0 0,0-1 1 0 0,-1-1-1 0 0,1 1 1 0 0,-1-1-1 0 0,1-3 6 0 0,2-6 1 0 0,-2-1-1 0 0,0 1 0 0 0,0-1 0 0 0,-2 0 1 0 0,0-1-1 0 0,-1 1 0 0 0,-1 0 0 0 0,-1-1 1 0 0,0-5-1 0 0,-1-10 10 0 0,-2-1 0 0 0,-2 1 0 0 0,-1 0 1 0 0,-4-16-11 0 0,-2-4 309 0 0,2-1 0 0 0,3 0 0 0 0,1-40-309 0 0,-5-18 1936 0 0,14 295-1240 0 0,11 39-696 0 0,-13-187 85 0 0,2-1 0 0 0,2 0 0 0 0,1-1-1 0 0,1 1 1 0 0,2-2 0 0 0,1 1 0 0 0,2-1-1 0 0,8 14-84 0 0,-18-42 64 0 0,-1-1-1 0 0,1 1 1 0 0,0-1-1 0 0,0 1 1 0 0,1-1-1 0 0,-1 0 1 0 0,1-1-1 0 0,-1 1 1 0 0,1 0-1 0 0,0-1 0 0 0,0 0 1 0 0,0 0-1 0 0,0 0 1 0 0,0 0-1 0 0,0-1 1 0 0,1 0-1 0 0,-1 0 1 0 0,3 1-64 0 0,-4-2-175 0 0,1 1 0 0 0,0-1 0 0 0,-1 0 0 0 0,1 0 0 0 0,-1 0 0 0 0,1-1 1 0 0,-1 1-1 0 0,1-1 0 0 0,-1 0 0 0 0,3-1 175 0 0,-4 1-645 0 0,0 0 0 0 0,1 0-1 0 0,-1 0 1 0 0,0 0 0 0 0,0 0 0 0 0,0-1 0 0 0,0 0 0 0 0,0 1 0 0 0,0-1-1 0 0,0 0 1 0 0,0 0 0 0 0,-1 0 0 0 0,1 0 0 0 0,-1 0 0 0 0,0 0 645 0 0,26-31-15790 0 0,-25 27 13398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02.774"/>
    </inkml:context>
    <inkml:brush xml:id="br0">
      <inkml:brushProperty name="width" value="0.05" units="cm"/>
      <inkml:brushProperty name="height" value="0.05" units="cm"/>
      <inkml:brushProperty name="color" value="#E71224"/>
    </inkml:brush>
  </inkml:definitions>
  <inkml:trace contextRef="#ctx0" brushRef="#br0">61 97 420 0 0,'-26'-21'4353'0'0,"2"3"2910"0"0,23 17-6634 0 0,0 0 0 0 0,0 0 0 0 0,0 0 1 0 0,0 0-1 0 0,1-1 0 0 0,-1 1 0 0 0,0 0 0 0 0,1 0 0 0 0,-1-1 0 0 0,1 1 1 0 0,-1-1-1 0 0,1 1 0 0 0,-1 0 0 0 0,1-1 0 0 0,0 1 0 0 0,0-1 0 0 0,0 0-629 0 0,0 1 232 0 0,1 0 0 0 0,0 0-1 0 0,0 1 1 0 0,0-1-1 0 0,-1 0 1 0 0,1 0-1 0 0,0 0 1 0 0,0 1-1 0 0,0-1 1 0 0,0 0-1 0 0,0 1 1 0 0,1-1-1 0 0,-1 1 1 0 0,0-1 0 0 0,0 1-1 0 0,0 0 1 0 0,0-1-1 0 0,1 1 1 0 0,-1 0-1 0 0,0 0 1 0 0,1 0-232 0 0,35-5 1141 0 0,-35 4-956 0 0,95-8 843 0 0,55 2-1028 0 0,-132 10-1009 0 0,-19-2 643 0 0,0-1 0 0 0,-1 0 0 0 0,1 0 0 0 0,-1 1 0 0 0,1-1 0 0 0,-1 0 0 0 0,1 1 0 0 0,-1-1 1 0 0,1 1-1 0 0,-1-1 0 0 0,1 1 0 0 0,-1-1 0 0 0,0 1 0 0 0,1-1 0 0 0,-1 1 0 0 0,0-1 0 0 0,1 1 0 0 0,-1-1 0 0 0,0 1 0 0 0,0-1 0 0 0,0 1 0 0 0,1 0 0 0 0,-1-1 0 0 0,0 1 0 0 0,0 0 1 0 0,0-1-1 0 0,0 1 0 0 0,0 0 366 0 0,-7 19-11714 0 0,-4-7 8095 0 0,1-1 1239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03.133"/>
    </inkml:context>
    <inkml:brush xml:id="br0">
      <inkml:brushProperty name="width" value="0.05" units="cm"/>
      <inkml:brushProperty name="height" value="0.05" units="cm"/>
      <inkml:brushProperty name="color" value="#E71224"/>
    </inkml:brush>
  </inkml:definitions>
  <inkml:trace contextRef="#ctx0" brushRef="#br0">70 24 328 0 0,'-36'12'3851'0'0,"3"3"5901"0"0,39-15-4362 0 0,8 3-2813 0 0,4 0-1566 0 0,184-31 2272 0 0,-147 19-3145 0 0,4 0-794 0 0,-21 0-5576 0 0,-31 7 1955 0 0,-9 4-2744 0 0,-7 2 586 0 0,3-2 6541 0 0,-4 2-1865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07.389"/>
    </inkml:context>
    <inkml:brush xml:id="br0">
      <inkml:brushProperty name="width" value="0.05" units="cm"/>
      <inkml:brushProperty name="height" value="0.05" units="cm"/>
      <inkml:brushProperty name="color" value="#E71224"/>
    </inkml:brush>
  </inkml:definitions>
  <inkml:trace contextRef="#ctx0" brushRef="#br0">31 105 1272 0 0,'-1'-13'2574'0'0,"-1"0"1"0"0,-1 0-1 0 0,0 1 0 0 0,-3-8-2574 0 0,-4-8 6586 0 0,6 22-3101 0 0,3 10 57 0 0,1 44-3074 0 0,2 1 1 0 0,2 0-1 0 0,2-1 0 0 0,3 0 0 0 0,1 0 0 0 0,3-1 0 0 0,2 2-468 0 0,2 17 140 0 0,-13-50-114 0 0,-1 0 0 0 0,2 0 0 0 0,0-1 0 0 0,1 1 0 0 0,8 14-26 0 0,23 62-70 0 0,-37-92 13 0 0,1 1-1 0 0,-1-1 1 0 0,1 1-1 0 0,-1 0 1 0 0,0-1-1 0 0,1 1 1 0 0,-1-1-1 0 0,0 1 1 0 0,0 0-1 0 0,1 0 1 0 0,-1-1-1 0 0,0 1 1 0 0,0 0-1 0 0,0-1 1 0 0,0 1-1 0 0,0 0 1 0 0,0 0-1 0 0,0-1 1 0 0,0 1-1 0 0,0 0 1 0 0,0-1-1 0 0,0 1 1 0 0,-1 0-1 0 0,1-1 1 0 0,0 1-1 0 0,0 0 1 0 0,-1-1-1 0 0,1 1 1 0 0,0 0-1 0 0,-1-1 1 0 0,1 1-1 0 0,-1-1 1 0 0,1 1-1 0 0,-1 0 1 0 0,1-1-1 0 0,-1 1 1 0 0,1-1 0 0 0,-1 0-1 0 0,1 1 1 0 0,-1-1 57 0 0,0 0-244 0 0,1 0 1 0 0,0 1-1 0 0,-1-1 1 0 0,1 0-1 0 0,-1 0 1 0 0,1 0-1 0 0,-1 0 1 0 0,1 0 0 0 0,-1 0-1 0 0,1 0 1 0 0,-1 0-1 0 0,1 0 1 0 0,-1 0-1 0 0,1-1 1 0 0,0 1-1 0 0,-1 0 1 0 0,1 0-1 0 0,-1 0 1 0 0,1 0 0 0 0,-1-1-1 0 0,1 1 1 0 0,0 0-1 0 0,-1 0 1 0 0,1-1-1 0 0,0 1 1 0 0,-1 0-1 0 0,1-1 1 0 0,0 1 0 0 0,-1 0-1 0 0,1-1 1 0 0,0 1-1 0 0,0-1 1 0 0,-1 1-1 0 0,1 0 1 0 0,0-1-1 0 0,0 1 1 0 0,0-1 0 0 0,0 1-1 0 0,0-1 1 0 0,0 1-1 0 0,-1-1 1 0 0,1 1 243 0 0,0-4-1223 0 0,-1 1 1 0 0,-1-1-1 0 0,1 1 1 0 0,0-1-1 0 0,-1 1 1 0 0,0 0-1 0 0,0 0 1 0 0,0 0 0 0 0,0 0-1 0 0,0 0 1 0 0,-1 0 1222 0 0,-7-8-1996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0:51.145"/>
    </inkml:context>
    <inkml:brush xml:id="br0">
      <inkml:brushProperty name="width" value="0.05" units="cm"/>
      <inkml:brushProperty name="height" value="0.05" units="cm"/>
      <inkml:brushProperty name="color" value="#E71224"/>
    </inkml:brush>
  </inkml:definitions>
  <inkml:trace contextRef="#ctx0" brushRef="#br0">111 188 420 0 0,'-20'-44'4652'0'0,"14"33"-1736"0"0,0 0 0 0 0,-1 1 0 0 0,0 0 0 0 0,-6-6-2916 0 0,13 15 77 0 0,0 1 0 0 0,0 0 0 0 0,0 0 0 0 0,0 0 0 0 0,0 0 1 0 0,0 0-1 0 0,0 0 0 0 0,0-1 0 0 0,-1 1 0 0 0,1 0 1 0 0,0 0-1 0 0,0 0 0 0 0,0 0 0 0 0,0 0 0 0 0,0 0 1 0 0,0 0-1 0 0,-1 0 0 0 0,1 0 0 0 0,0 0 0 0 0,0 0 1 0 0,0 0-1 0 0,0 0 0 0 0,0 0 0 0 0,-1 0 0 0 0,1 0 0 0 0,0 0 1 0 0,0 0-1 0 0,0 0 0 0 0,0 0 0 0 0,-1 0 0 0 0,1 0 1 0 0,0 0-1 0 0,0 0 0 0 0,0 0 0 0 0,0 0 0 0 0,0 0 1 0 0,0 0-1 0 0,-1 0 0 0 0,1 0 0 0 0,0 0 0 0 0,0 0 0 0 0,0 1 1 0 0,0-1-1 0 0,0 0 0 0 0,0 0 0 0 0,0 0 0 0 0,-1 0 1 0 0,1 0-1 0 0,0 0 0 0 0,0 0 0 0 0,0 1 0 0 0,0-1 1 0 0,0 0-1 0 0,0 0 0 0 0,0 0 0 0 0,0 0 0 0 0,0 0-77 0 0,-4 16 1350 0 0,3 22-591 0 0,1 48 410 0 0,8 41-1169 0 0,2 4 99 0 0,-8-25 130 0 0,-2-65 168 0 0,0-38-297 0 0,-1 0 0 0 0,1 0 1 0 0,-1 0-1 0 0,0 0 0 0 0,0-1 0 0 0,0 1 1 0 0,0 0-1 0 0,0 0 0 0 0,0 0 1 0 0,-1-1-1 0 0,0 1 0 0 0,1-1 0 0 0,-2 1-100 0 0,3-2 25 0 0,0-1 0 0 0,0 1 0 0 0,-1-1-1 0 0,1 1 1 0 0,-1-1 0 0 0,1 1 0 0 0,0-1-1 0 0,-1 1 1 0 0,1-1 0 0 0,-1 0 0 0 0,1 1-1 0 0,-1-1 1 0 0,1 0 0 0 0,-1 1 0 0 0,0-1-1 0 0,1 0 1 0 0,-1 0 0 0 0,1 1 0 0 0,-1-1-1 0 0,1 0 1 0 0,-1 0 0 0 0,0 0 0 0 0,1 0-1 0 0,-1 0 1 0 0,0 0 0 0 0,1 0 0 0 0,-1 0-1 0 0,1 0 1 0 0,-1 0 0 0 0,0 0-1 0 0,1 0 1 0 0,-1-1 0 0 0,1 1 0 0 0,-1 0-1 0 0,1 0 1 0 0,-1-1 0 0 0,0 1 0 0 0,1 0-1 0 0,-1-1 1 0 0,1 1 0 0 0,-1 0 0 0 0,1-1-1 0 0,0 1 1 0 0,-1-1 0 0 0,1 1 0 0 0,-1-1-1 0 0,1 1 1 0 0,0-1 0 0 0,-1 1 0 0 0,1-1-1 0 0,0 1 1 0 0,0-1 0 0 0,-1 1 0 0 0,1-1-1 0 0,0 0 1 0 0,0 1 0 0 0,0-1 0 0 0,0 1-25 0 0,-3-6 35 0 0,0 0 0 0 0,1 0 0 0 0,-1 0 0 0 0,1 0 1 0 0,1 0-1 0 0,-1 0 0 0 0,1 0 0 0 0,0-1 1 0 0,1 1-1 0 0,-1 0 0 0 0,1-1 0 0 0,1 1 1 0 0,0-5-36 0 0,13-59 69 0 0,3 0 0 0 0,22-54-69 0 0,-18 59 2 0 0,-13 40-2 0 0,2 0 1 0 0,1 1 0 0 0,0 0 0 0 0,10-12-1 0 0,-15 25-1 0 0,2 0 0 0 0,-1 1 0 0 0,1-1 1 0 0,1 1-1 0 0,0 1 0 0 0,0 0 1 0 0,1 0-1 0 0,0 1 0 0 0,1 0 1 0 0,1 0 0 0 0,-11 7 1 0 0,1 0 0 0 0,-1 0 0 0 0,1 0 0 0 0,0 0 0 0 0,0 1 0 0 0,-1-1 0 0 0,1 1 0 0 0,0-1 0 0 0,0 1 0 0 0,-1-1 0 0 0,1 1 0 0 0,0 0 0 0 0,0 0 0 0 0,0 0 0 0 0,0 0 0 0 0,-1 0 0 0 0,1 1 0 0 0,0-1 0 0 0,0 0 0 0 0,0 1 0 0 0,-1 0 0 0 0,1-1 0 0 0,0 1 0 0 0,0 0-1 0 0,1 1 13 0 0,-1 0 1 0 0,1 0-1 0 0,-1 1 1 0 0,1-1 0 0 0,-1 0-1 0 0,0 1 1 0 0,0 0 0 0 0,0-1-1 0 0,-1 1 1 0 0,1 0 0 0 0,-1 0-1 0 0,1 0 1 0 0,-1 1-14 0 0,3 7 74 0 0,0 0 1 0 0,-1 1-1 0 0,-1-1 0 0 0,1 1 0 0 0,-2 0 1 0 0,0 0-1 0 0,0 2-74 0 0,9 280 1064 0 0,-10-76-1225 0 0,-4-202 599 0 0,-5-7-3443 0 0,8-9 2260 0 0,0 1 1 0 0,-1-1-1 0 0,1 1 0 0 0,0-1 1 0 0,0 0-1 0 0,-1 0 0 0 0,1 0 1 0 0,0 1-1 0 0,-1-1 0 0 0,1 0 1 0 0,0-1-1 0 0,-1 1 0 0 0,1 0 1 0 0,0 0-1 0 0,-1-1 0 0 0,1 1 1 0 0,0 0-1 0 0,0-1 0 0 0,-1 1 1 0 0,1-1-1 0 0,0 0 0 0 0,0 1 1 0 0,0-1-1 0 0,0 0 0 0 0,0 0 1 0 0,0 0-1 0 0,0 0 0 0 0,-1 0 745 0 0,-1-4-3197 0 0,-6 4 761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07.734"/>
    </inkml:context>
    <inkml:brush xml:id="br0">
      <inkml:brushProperty name="width" value="0.05" units="cm"/>
      <inkml:brushProperty name="height" value="0.05" units="cm"/>
      <inkml:brushProperty name="color" value="#E71224"/>
    </inkml:brush>
  </inkml:definitions>
  <inkml:trace contextRef="#ctx0" brushRef="#br0">19 205 16 0 0,'-1'-12'1675'0'0,"0"0"-1"0"0,-1 0 1 0 0,-1 0 0 0 0,0 0 0 0 0,0 0-1 0 0,-2-2-1674 0 0,5 13 213 0 0,-1-1-1 0 0,1 0 0 0 0,0 1 0 0 0,0-1 1 0 0,0 1-1 0 0,0-1 0 0 0,1 0 0 0 0,-1 1 1 0 0,0-1-1 0 0,1 1 0 0 0,-1-1 0 0 0,1 1 1 0 0,-1-1-1 0 0,1 1 0 0 0,0-1 1 0 0,0 1-1 0 0,-1 0 0 0 0,1-1 0 0 0,0 1 1 0 0,0 0-1 0 0,0 0 0 0 0,1-1 0 0 0,-1 1 1 0 0,0 0-1 0 0,0 0 0 0 0,1 0 0 0 0,-1 0 1 0 0,0 1-1 0 0,1-1 0 0 0,-1 0 1 0 0,1 1-1 0 0,-1-1 0 0 0,1 1 0 0 0,0-1-212 0 0,55-17 2961 0 0,-55 18-2978 0 0,45-8 43 0 0,0 3 1 0 0,0 1-1 0 0,1 3 1 0 0,1 1-27 0 0,-32 0-711 0 0,-8-2-491 0 0,14-16-12993 0 0,-17 9 11729 0 0,-4-1 1061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08.093"/>
    </inkml:context>
    <inkml:brush xml:id="br0">
      <inkml:brushProperty name="width" value="0.05" units="cm"/>
      <inkml:brushProperty name="height" value="0.05" units="cm"/>
      <inkml:brushProperty name="color" value="#E71224"/>
    </inkml:brush>
  </inkml:definitions>
  <inkml:trace contextRef="#ctx0" brushRef="#br0">61 190 548 0 0,'-5'-14'1149'0'0,"1"0"-1"0"0,1 0 1 0 0,0 0-1 0 0,1-1 1 0 0,0 1 0 0 0,1-1-1 0 0,1 0-1148 0 0,0-34 4620 0 0,0 28-1320 0 0,0 16-1206 0 0,0 7 371 0 0,-10 63-123 0 0,7-13-1598 0 0,-2 0 0 0 0,-3 8-744 0 0,2-20 143 0 0,1 1 0 0 0,2-1 0 0 0,2 1 0 0 0,3 24-143 0 0,2-21 59 0 0,-2-11 10 0 0,2-1-1 0 0,1 1 0 0 0,9 28-68 0 0,-9-44-165 0 0,-1 1 1 0 0,0-1-1 0 0,-1 1 0 0 0,-1 0 1 0 0,-1 0-1 0 0,0 12 165 0 0,-1-29-1300 0 0,0-1 897 0 0,-1 0 0 0 0,1-1 0 0 0,0 1 0 0 0,0-1 0 0 0,-1 1 0 0 0,1 0 0 0 0,0-1 0 0 0,0 1 0 0 0,0-1 0 0 0,0 1-1 0 0,0-1 1 0 0,-1 1 0 0 0,1-1 0 0 0,0 1 0 0 0,0-1 0 0 0,0 1 0 0 0,0 0 0 0 0,0-1 0 0 0,1 1 0 0 0,-1-1 0 0 0,0 1-1 0 0,0-1 1 0 0,0 1 0 0 0,0-1 0 0 0,0 1 0 0 0,1 0 0 0 0,-1-1 0 0 0,0 1 0 0 0,0-1 0 0 0,1 1 0 0 0,-1-1 403 0 0,8-17-6573 0 0,-8 17 5964 0 0,2-6-1895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08.463"/>
    </inkml:context>
    <inkml:brush xml:id="br0">
      <inkml:brushProperty name="width" value="0.05" units="cm"/>
      <inkml:brushProperty name="height" value="0.05" units="cm"/>
      <inkml:brushProperty name="color" value="#E71224"/>
    </inkml:brush>
  </inkml:definitions>
  <inkml:trace contextRef="#ctx0" brushRef="#br0">274 115 484 0 0,'0'-2'517'0'0,"1"0"0"0"0,-1 0 0 0 0,0 0 0 0 0,1 0 0 0 0,0 0 0 0 0,-1 0 0 0 0,1 0 0 0 0,0 0 0 0 0,0 1 0 0 0,0-1 0 0 0,0 0 0 0 0,0 0 0 0 0,1 1-1 0 0,-1-1 1 0 0,0 1 0 0 0,1-1 0 0 0,-1 1 0 0 0,1 0 0 0 0,0-1-517 0 0,0 1 590 0 0,-1-1 0 0 0,1 1 0 0 0,-1-1 0 0 0,1 1-1 0 0,-1-1 1 0 0,1 0 0 0 0,-1 1 0 0 0,0-1 0 0 0,0 0-1 0 0,0 0 1 0 0,0 0 0 0 0,0 0 0 0 0,0 0 0 0 0,0 0-1 0 0,-1 0 1 0 0,1 0 0 0 0,-1-1 0 0 0,0 1 0 0 0,1-1-590 0 0,-2 1 166 0 0,1 0-1 0 0,-1 0 1 0 0,0 0 0 0 0,1 0 0 0 0,-1 0 0 0 0,0 0 0 0 0,0 1 0 0 0,0-1 0 0 0,0 0 0 0 0,0 0 0 0 0,-1 1-1 0 0,1-1 1 0 0,-1 1 0 0 0,1-1 0 0 0,-1 1 0 0 0,1 0 0 0 0,-1-1 0 0 0,0 1 0 0 0,1 0 0 0 0,-1 0 0 0 0,0 0-1 0 0,0 0 1 0 0,0 1 0 0 0,0-1 0 0 0,0 0 0 0 0,0 1 0 0 0,0 0 0 0 0,0-1 0 0 0,0 1 0 0 0,0 0 0 0 0,0 0-1 0 0,0 0-165 0 0,-9-2 288 0 0,-1 1 0 0 0,1 1 0 0 0,0 0 0 0 0,0 1 0 0 0,-6 0-288 0 0,8 1 62 0 0,0 0-1 0 0,-1 1 1 0 0,1 0 0 0 0,0 1 0 0 0,0-1 0 0 0,1 2 0 0 0,-1-1 0 0 0,1 1 0 0 0,0 1 0 0 0,0-1 0 0 0,0 1 0 0 0,1 1 0 0 0,0 0-1 0 0,1 0 1 0 0,-1 0 0 0 0,1 0 0 0 0,0 1 0 0 0,1 0 0 0 0,0 0 0 0 0,0 1 0 0 0,1-1 0 0 0,-1 5-62 0 0,0-2 17 0 0,1-1 1 0 0,0 1-1 0 0,1 1 1 0 0,0-1 0 0 0,1 0-1 0 0,0 1 1 0 0,1-1-1 0 0,0 1 1 0 0,1 0-1 0 0,0-1 1 0 0,1 1-1 0 0,0-1 1 0 0,1 1 0 0 0,0-1-1 0 0,1 1 1 0 0,0-1-1 0 0,1 0 1 0 0,2 5-18 0 0,1-4 22 0 0,0 0 0 0 0,1 0-1 0 0,1 0 1 0 0,0-1 0 0 0,0 0 0 0 0,1 0 0 0 0,0-1 0 0 0,1-1 0 0 0,0 0 0 0 0,0 0 0 0 0,1-1 0 0 0,7 3-23 0 0,-9-5-90 0 0,-1-1-1 0 0,1-1 0 0 0,0 0 1 0 0,0 0-1 0 0,0-1 0 0 0,0 0 1 0 0,1-1-1 0 0,-1 0 0 0 0,1 0 1 0 0,0-1-1 0 0,0-1 0 0 0,-1 0 1 0 0,1 0-1 0 0,0-1 0 0 0,-1-1 1 0 0,11-2 91 0 0,-20 4-524 0 0,0-1 0 0 0,0 0 0 0 0,1 1 0 0 0,-1-1 0 0 0,0 0 0 0 0,0 0-1 0 0,0 0 1 0 0,0 0 0 0 0,0 0 0 0 0,0 0 0 0 0,0 0 0 0 0,0 0 0 0 0,-1-1 0 0 0,1 1 0 0 0,0 0 0 0 0,-1 0 0 0 0,1-1 0 0 0,-1 1 0 0 0,1 0 0 0 0,-1-2 524 0 0,5-25-15120 0 0,-5 27 12906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08.855"/>
    </inkml:context>
    <inkml:brush xml:id="br0">
      <inkml:brushProperty name="width" value="0.05" units="cm"/>
      <inkml:brushProperty name="height" value="0.05" units="cm"/>
      <inkml:brushProperty name="color" value="#E71224"/>
    </inkml:brush>
  </inkml:definitions>
  <inkml:trace contextRef="#ctx0" brushRef="#br0">33 234 520 0 0,'0'-117'6559'0'0,"0"0"7025"0"0,-1 174-9466 0 0,-6 46-2976 0 0,-3 62-67 0 0,-1 16 648 0 0,9-158-965 0 0,1 0 0 0 0,1 1 1 0 0,1 5-759 0 0,0 8 1623 0 0,-1-36-1620 0 0,0 0 0 0 0,0 0 1 0 0,0 0-1 0 0,0 0 0 0 0,1 0 0 0 0,-1-1 1 0 0,0 1-1 0 0,1 0 0 0 0,-1 0 0 0 0,1 0 1 0 0,-1-1-1 0 0,1 1 0 0 0,-1 0 0 0 0,1 0 0 0 0,-1-1 1 0 0,1 1-1 0 0,0-1 0 0 0,-1 1 0 0 0,1 0 1 0 0,0-1-1 0 0,-1 1 0 0 0,1-1 0 0 0,0 1 1 0 0,0-1-1 0 0,0 0 0 0 0,0 1 0 0 0,-1-1 0 0 0,1 0 1 0 0,0 0-1 0 0,0 1 0 0 0,0-1 0 0 0,0 0 1 0 0,0 0-1 0 0,0 0 0 0 0,0 0 0 0 0,-1 0 1 0 0,1 0-1 0 0,0-1 0 0 0,0 1 0 0 0,0 0-3 0 0,47-9 21 0 0,-31 5-23 0 0,-8 2-14 0 0,0-1 0 0 0,1 0 0 0 0,-1 0 1 0 0,0-1-1 0 0,4-2 16 0 0,29-11-422 0 0,-21 4-5087 0 0,-8 5-1675 0 0,-7 5-4464 0 0,-6 4 7947 0 0,0 4 853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12.958"/>
    </inkml:context>
    <inkml:brush xml:id="br0">
      <inkml:brushProperty name="width" value="0.05" units="cm"/>
      <inkml:brushProperty name="height" value="0.05" units="cm"/>
      <inkml:brushProperty name="color" value="#E71224"/>
    </inkml:brush>
  </inkml:definitions>
  <inkml:trace contextRef="#ctx0" brushRef="#br0">160 112 476 0 0,'-1'0'190'0'0,"-1"0"0"0"0,1-1 1 0 0,0 1-1 0 0,-1-1 0 0 0,1 1 0 0 0,0-1 0 0 0,-1 0 0 0 0,1 0 1 0 0,0 1-1 0 0,0-1 0 0 0,0 0 0 0 0,0 0 0 0 0,0 0 1 0 0,-1-1-191 0 0,0 0 482 0 0,1 1 0 0 0,-1-1 0 0 0,1 1 0 0 0,-1-1 0 0 0,0 1 0 0 0,0 0 0 0 0,1 0 0 0 0,-1 0 0 0 0,0 0 0 0 0,0 0 0 0 0,0 0 0 0 0,0 1 0 0 0,0-1 0 0 0,0 1 0 0 0,-1-1 0 0 0,0 1-482 0 0,-1-1 731 0 0,-1 1 1 0 0,1-1-1 0 0,0 0 1 0 0,0-1-1 0 0,-1 1 1 0 0,1-1-1 0 0,0 0 1 0 0,0 0-1 0 0,0 0 1 0 0,1 0-1 0 0,-1-1 1 0 0,1 1-1 0 0,-3-3-731 0 0,-13-8 1155 0 0,7-1-73 0 0,12 14-1066 0 0,0 0-1 0 0,-1 0 1 0 0,1-1 0 0 0,0 1-1 0 0,0 0 1 0 0,0 0 0 0 0,0-1-1 0 0,0 1 1 0 0,0 0 0 0 0,0-1-1 0 0,0 1 1 0 0,0 0 0 0 0,0-1 0 0 0,0 1-1 0 0,0 0 1 0 0,0 0 0 0 0,0-1-1 0 0,0 1 1 0 0,0 0 0 0 0,0-1-1 0 0,0 1 1 0 0,1 0 0 0 0,-1 0-1 0 0,0-1 1 0 0,0 1 0 0 0,0 0-1 0 0,0 0 1 0 0,1-1 0 0 0,-1 1 0 0 0,0 0-1 0 0,0 0 1 0 0,0-1 0 0 0,1 1-1 0 0,-1 0 1 0 0,0 0 0 0 0,0 0-1 0 0,1 0 1 0 0,-1-1 0 0 0,0 1-1 0 0,0 0 1 0 0,1 0 0 0 0,-1 0-1 0 0,0 0 1 0 0,1 0 0 0 0,-1 0 0 0 0,0 0-1 0 0,1 0 1 0 0,-1 0 0 0 0,0 0-1 0 0,0 0 1 0 0,1 0 0 0 0,-1 0-1 0 0,0 0 1 0 0,1 0 0 0 0,-1 0-1 0 0,0 0-15 0 0,101-17 287 0 0,-73 15-243 0 0,-23 1-38 0 0,-1 1 0 0 0,1-1 0 0 0,-1 1 0 0 0,1 0 0 0 0,-1 1 0 0 0,1-1 0 0 0,-1 1 0 0 0,5 0-6 0 0,11 6 10 0 0,22 4 4 0 0,-41-11-10 0 0,-1 0 0 0 0,1 0-1 0 0,0 0 1 0 0,-1 0 0 0 0,1 0 0 0 0,0 0 0 0 0,-1 1-1 0 0,1-1 1 0 0,0 0 0 0 0,-1 0 0 0 0,1 0-1 0 0,-1 1 1 0 0,1-1 0 0 0,0 0 0 0 0,-1 1 0 0 0,1-1-1 0 0,-1 0 1 0 0,1 1 0 0 0,-1-1 0 0 0,1 1-1 0 0,-1-1 1 0 0,1 1 0 0 0,-1-1 0 0 0,0 1-1 0 0,1-1 1 0 0,-1 1-4 0 0,0 0 17 0 0,0-1 0 0 0,0 0 0 0 0,-1 1-1 0 0,1-1 1 0 0,0 1 0 0 0,0-1 0 0 0,-1 0 0 0 0,1 0-1 0 0,0 1 1 0 0,-1-1 0 0 0,1 0 0 0 0,-1 1 0 0 0,1-1-1 0 0,0 0 1 0 0,-1 0 0 0 0,1 0 0 0 0,-1 1 0 0 0,1-1-1 0 0,-1 0 1 0 0,1 0 0 0 0,0 0 0 0 0,-1 0 0 0 0,1 0-1 0 0,-1 0 1 0 0,1 0 0 0 0,-1 0 0 0 0,1 0-1 0 0,-1 0 1 0 0,1 0 0 0 0,-1 0 0 0 0,1 0 0 0 0,0-1-1 0 0,-1 1 1 0 0,1 0 0 0 0,-1 0 0 0 0,1 0 0 0 0,-1-1-1 0 0,1 1 1 0 0,0 0 0 0 0,-1 0 0 0 0,1-1 0 0 0,-1 1-17 0 0,-34-8 16 0 0,-1 2 0 0 0,0 2 0 0 0,0 1 0 0 0,-1 2 0 0 0,-3 1-16 0 0,7 7-2590 0 0,26 1-3393 0 0,13 1-6908 0 0,-4-5 10757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13.705"/>
    </inkml:context>
    <inkml:brush xml:id="br0">
      <inkml:brushProperty name="width" value="0.05" units="cm"/>
      <inkml:brushProperty name="height" value="0.05" units="cm"/>
      <inkml:brushProperty name="color" value="#E71224"/>
    </inkml:brush>
  </inkml:definitions>
  <inkml:trace contextRef="#ctx0" brushRef="#br0">9 60 280 0 0,'-8'13'4115'0'0,"21"-5"-1963"0"0,-11-6-1960 0 0,0-1 0 0 0,0 0 0 0 0,0 1 0 0 0,1-1 0 0 0,-1 0 0 0 0,0 0 0 0 0,1 0 0 0 0,-1 0 0 0 0,1 0 0 0 0,-1-1 0 0 0,1 1 0 0 0,-1-1 0 0 0,1 0 1 0 0,1 0-193 0 0,17 7 1098 0 0,-21-7-1053 0 0,0 1 0 0 0,1-1 0 0 0,-1 0-1 0 0,0 0 1 0 0,0 0 0 0 0,1 0 0 0 0,-1 0 0 0 0,0 1 0 0 0,1-1-1 0 0,-1 0 1 0 0,0 0 0 0 0,0 0 0 0 0,1 1 0 0 0,-1-1 0 0 0,0 0-1 0 0,0 0 1 0 0,0 1 0 0 0,1-1 0 0 0,-1 0 0 0 0,0 1 0 0 0,0-1 0 0 0,0 0-1 0 0,0 0 1 0 0,0 1 0 0 0,0-1 0 0 0,0 0 0 0 0,1 1 0 0 0,-1-1-1 0 0,0 0 1 0 0,0 1 0 0 0,0-1 0 0 0,0 0 0 0 0,0 1 0 0 0,-1-1-1 0 0,1 0 1 0 0,0 1 0 0 0,0-1 0 0 0,0 0 0 0 0,0 1 0 0 0,0-1 0 0 0,0 0-1 0 0,0 1 1 0 0,-1-1 0 0 0,1 0 0 0 0,0 0 0 0 0,0 1 0 0 0,0-1-1 0 0,-1 0 1 0 0,1 0 0 0 0,0 1 0 0 0,0-1 0 0 0,-1 0 0 0 0,1 0-1 0 0,0 0 1 0 0,0 1 0 0 0,-1-1 0 0 0,1 0 0 0 0,0 0 0 0 0,-1 0 0 0 0,1 0-45 0 0,-1 1 88 0 0,-1 0 0 0 0,1 0 0 0 0,0 0 0 0 0,0 0 0 0 0,-1 0 0 0 0,1 0 0 0 0,-1-1 0 0 0,1 1 0 0 0,-1-1 1 0 0,1 1-1 0 0,0-1 0 0 0,-1 1 0 0 0,0-1 0 0 0,1 0 0 0 0,-1 0 0 0 0,1 0 0 0 0,-1 0 0 0 0,1 0 1 0 0,-1 0-1 0 0,1 0 0 0 0,-1 0 0 0 0,1-1 0 0 0,-1 1 0 0 0,1 0 0 0 0,-1-1 0 0 0,1 0 0 0 0,-1 1 1 0 0,0-1-89 0 0,1-1 42 0 0,-1 0 1 0 0,1-1-1 0 0,0 1 1 0 0,0 0-1 0 0,0 0 1 0 0,1-1 0 0 0,-1 1-1 0 0,0 0 1 0 0,1-1-1 0 0,-1 1 1 0 0,1 0-1 0 0,0-1 1 0 0,0 1 0 0 0,0-1-1 0 0,0-1-42 0 0,1 0 12 0 0,0 0 0 0 0,0 1 0 0 0,0-1-1 0 0,0 0 1 0 0,1 1 0 0 0,-1-1 0 0 0,1 1 0 0 0,0 0 0 0 0,0-1-1 0 0,0 1 1 0 0,0 0 0 0 0,1 0 0 0 0,-1 0 0 0 0,1 0 0 0 0,0 1-1 0 0,-1-1 1 0 0,2 0-12 0 0,29-16-2312 0 0,-31 18 1718 0 0,1 0 1 0 0,-1 1-1 0 0,0-1 0 0 0,1 1 1 0 0,-1-1-1 0 0,0 1 1 0 0,1 0-1 0 0,-1 0 0 0 0,1 0 1 0 0,-1 0-1 0 0,1 1 1 0 0,-1-1-1 0 0,1 0 594 0 0,8 7-4446 0 0,-2-1 2858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14.160"/>
    </inkml:context>
    <inkml:brush xml:id="br0">
      <inkml:brushProperty name="width" value="0.05" units="cm"/>
      <inkml:brushProperty name="height" value="0.05" units="cm"/>
      <inkml:brushProperty name="color" value="#E71224"/>
    </inkml:brush>
  </inkml:definitions>
  <inkml:trace contextRef="#ctx0" brushRef="#br0">1 58 40 0 0,'17'-7'247'0'0,"0"0"-1"0"0,1 1 1 0 0,0 1-1 0 0,1 0 1 0 0,-1 1 0 0 0,1 2-1 0 0,0 0 1 0 0,-1 1 0 0 0,9 0-247 0 0,-26 2 26 0 0,0-1 1 0 0,1 0 0 0 0,-1 0 0 0 0,0 0 0 0 0,0 0 0 0 0,0 0 0 0 0,1 0 0 0 0,-1 0 0 0 0,0-1 0 0 0,0 1 0 0 0,0 0 0 0 0,0 0 0 0 0,1-1 0 0 0,-1 1 0 0 0,0-1 0 0 0,0 1 0 0 0,0-1 0 0 0,0 0 0 0 0,0 1 0 0 0,0-1-1 0 0,0 0 1 0 0,0 0 0 0 0,0 0 0 0 0,-1 1 0 0 0,1-1 0 0 0,0 0 0 0 0,0 0 0 0 0,-1 0 0 0 0,1 0 0 0 0,-1-1 0 0 0,1 1-27 0 0,-1 0 91 0 0,0 1-33 0 0,0 0-79 0 0,1 0 1 0 0,-1 0 0 0 0,0 0 0 0 0,1 0 0 0 0,-1 0 0 0 0,1 0-1 0 0,-1 0 1 0 0,0 0 0 0 0,1 0 0 0 0,-1 0 0 0 0,0 0-1 0 0,1 0 1 0 0,-1 1 0 0 0,0-1 0 0 0,1 0 0 0 0,-1 0 0 0 0,0 0-1 0 0,1 0 1 0 0,-1 1 0 0 0,0-1 0 0 0,1 0 0 0 0,-1 0 0 0 0,0 1-1 0 0,0-1 1 0 0,1 0 0 0 0,-1 1 0 0 0,0-1 0 0 0,0 0-1 0 0,0 0 1 0 0,0 1 0 0 0,1-1 20 0 0,-1 1-1183 0 0,0-1 460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14.520"/>
    </inkml:context>
    <inkml:brush xml:id="br0">
      <inkml:brushProperty name="width" value="0.05" units="cm"/>
      <inkml:brushProperty name="height" value="0.05" units="cm"/>
      <inkml:brushProperty name="color" value="#E71224"/>
    </inkml:brush>
  </inkml:definitions>
  <inkml:trace contextRef="#ctx0" brushRef="#br0">21 59 288 0 0,'-20'-18'4419'0'0,"21"17"-4273"0"0,1-1 0 0 0,0 1 0 0 0,-1-1 1 0 0,1 1-1 0 0,0 0 0 0 0,0 0 0 0 0,0-1 0 0 0,0 1 0 0 0,0 1 0 0 0,0-1 0 0 0,0 0 1 0 0,0 0-1 0 0,0 1 0 0 0,0-1 0 0 0,0 1 0 0 0,1 0 0 0 0,-1-1 0 0 0,0 1 1 0 0,0 0-1 0 0,1 0-146 0 0,58-4 1634 0 0,-61 4-1622 0 0,0 0 0 0 0,0 0 0 0 0,0 0 0 0 0,-1 0 0 0 0,1 0 0 0 0,0 1 0 0 0,0-1 0 0 0,0 0 0 0 0,0 0 0 0 0,0 0 0 0 0,0 0 0 0 0,0 0 0 0 0,0 0 0 0 0,0 0 0 0 0,0 1 0 0 0,0-1 0 0 0,0 0 0 0 0,0 0 0 0 0,0 0 0 0 0,1 0 0 0 0,-1 0 0 0 0,0 0 0 0 0,0 1 0 0 0,0-1 0 0 0,0 0 0 0 0,0 0 0 0 0,0 0 0 0 0,0 0 0 0 0,0 0 0 0 0,0 0 0 0 0,0 0 0 0 0,0 0 0 0 0,1 0 0 0 0,-1 1 0 0 0,0-1 0 0 0,0 0 0 0 0,0 0 0 0 0,0 0 0 0 0,0 0 0 0 0,0 0 0 0 0,0 0 0 0 0,1 0 0 0 0,-1 0 0 0 0,0 0 0 0 0,0 0 0 0 0,0 0 0 0 0,0 0 0 0 0,0 0 0 0 0,0 0 0 0 0,1 0 0 0 0,-1 0 0 0 0,0 0-1 0 0,0 0 1 0 0,0 0 0 0 0,0 0 0 0 0,0 0 0 0 0,0 0 0 0 0,1 0 0 0 0,-1 0 0 0 0,0 0 0 0 0,0 0 0 0 0,0-1 0 0 0,0 1 0 0 0,0 0-12 0 0,-14 8 273 0 0,-18 3 105 0 0,32-11-311 0 0,0 0 1 0 0,0 0 0 0 0,0 0-1 0 0,0 0 1 0 0,0 0 0 0 0,0 0-1 0 0,0-1 1 0 0,1 1 0 0 0,-1 0-1 0 0,0 0 1 0 0,0 0 0 0 0,0 0 0 0 0,0 0-1 0 0,0-1 1 0 0,0 1 0 0 0,0 0-1 0 0,0 0 1 0 0,0 0 0 0 0,0 0-1 0 0,0-1 1 0 0,0 1 0 0 0,0 0-1 0 0,0 0 1 0 0,0 0 0 0 0,0 0-1 0 0,0 0 1 0 0,0-1 0 0 0,0 1-1 0 0,0 0 1 0 0,0 0 0 0 0,-1 0-1 0 0,1 0 1 0 0,0-1 0 0 0,0 1 0 0 0,0 0-1 0 0,0 0 1 0 0,0 0 0 0 0,0 0-1 0 0,0 0 1 0 0,-1 0 0 0 0,1 0-1 0 0,0 0 1 0 0,0-1 0 0 0,0 1-1 0 0,0 0-67 0 0,32-13 664 0 0,-19 8-869 0 0,0 0 0 0 0,1 2-1 0 0,0 0 1 0 0,12-1 205 0 0,11 3-2231 0 0,-20 0-777 0 0,0 0 1 0 0,0 2-1 0 0,14 2 3008 0 0,-19 1-1744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24.214"/>
    </inkml:context>
    <inkml:brush xml:id="br0">
      <inkml:brushProperty name="width" value="0.05" units="cm"/>
      <inkml:brushProperty name="height" value="0.05" units="cm"/>
      <inkml:brushProperty name="color" value="#E71224"/>
    </inkml:brush>
  </inkml:definitions>
  <inkml:trace contextRef="#ctx0" brushRef="#br0">90 250 420 0 0,'8'-13'5145'0'0,"-8"13"-3636"0"0,-18 6 3031 0 0,0-4-232 0 0,18-2-4234 0 0,0 0-1 0 0,-1 0 1 0 0,1 0-1 0 0,0 0 1 0 0,0 0-1 0 0,-1 0 1 0 0,1 0-1 0 0,0 0 1 0 0,0 0-1 0 0,-1 0 1 0 0,1 0-1 0 0,0-1 1 0 0,0 1-1 0 0,-1 0 1 0 0,1 0-1 0 0,0 0 0 0 0,0 0 1 0 0,0-1-1 0 0,-1 1 1 0 0,1 0-1 0 0,0 0 1 0 0,0-1-1 0 0,0 1 1 0 0,0 0-1 0 0,-1 0 1 0 0,1-1-1 0 0,0 1 1 0 0,0 0-1 0 0,0 0 1 0 0,0-1-1 0 0,0 1 1 0 0,0 0-1 0 0,0 0 0 0 0,0-1 1 0 0,0 1-1 0 0,0 0 1 0 0,0-1-1 0 0,0 1 1 0 0,0 0-1 0 0,0 0 1 0 0,0-1-1 0 0,0 1 1 0 0,0 0-1 0 0,0 0 1 0 0,0-1-1 0 0,1 1 1 0 0,-1 0-1 0 0,0 0 1 0 0,0-1-1 0 0,0 1 1 0 0,0 0-1 0 0,1 0 0 0 0,-1-1 1 0 0,0 1-1 0 0,0 0 1 0 0,0 0-1 0 0,1 0 1 0 0,-1 0-1 0 0,0-1 1 0 0,0 1-1 0 0,1 0 1 0 0,-1 0-1 0 0,0 0 1 0 0,0 0-1 0 0,1 0 1 0 0,-1 0-1 0 0,0 0 1 0 0,1 0-74 0 0,3-5 212 0 0,1 2 0 0 0,-1-1 0 0 0,1 0 0 0 0,0 1 0 0 0,0 0 0 0 0,1 0 0 0 0,-1 1 0 0 0,1-1-212 0 0,-3 2 10 0 0,0-1-1 0 0,-1 1 0 0 0,1 0 1 0 0,0 0-1 0 0,0 1 0 0 0,0-1 0 0 0,-1 1 1 0 0,1-1-1 0 0,0 1 0 0 0,0 0 1 0 0,0 0-1 0 0,0 0 0 0 0,0 0 1 0 0,0 1-1 0 0,0-1 0 0 0,-1 1 0 0 0,1 0 1 0 0,2 0-10 0 0,3 2 51 0 0,-8-3-30 0 0,1 1 1 0 0,-1-1-1 0 0,1 0 1 0 0,-1 0 0 0 0,1 0-1 0 0,-1 0 1 0 0,1 0-1 0 0,-1 0 1 0 0,0 1-1 0 0,1-1 1 0 0,-1 0 0 0 0,1 0-1 0 0,-1 1 1 0 0,0-1-1 0 0,1 0 1 0 0,-1 1-1 0 0,0-1 1 0 0,1 0 0 0 0,-1 1-1 0 0,0-1 1 0 0,1 0-1 0 0,-1 1 1 0 0,0-1-1 0 0,0 1 1 0 0,1-1-1 0 0,-1 1 1 0 0,0-1 0 0 0,0 0-1 0 0,0 1 1 0 0,0-1-1 0 0,0 1 1 0 0,0-1-1 0 0,0 1 1 0 0,0-1 0 0 0,0 1-1 0 0,0 0-21 0 0,0 0 348 0 0,-2-2-259 0 0,-1 1 0 0 0,0-1 1 0 0,1 0-1 0 0,-1 1 0 0 0,1-1 1 0 0,-1 0-1 0 0,1 0 0 0 0,-1-1 1 0 0,1 1-1 0 0,0 0 0 0 0,-1-1 1 0 0,1 0-1 0 0,0 1 1 0 0,0-1-1 0 0,0 0 0 0 0,1 0 1 0 0,-1 0-1 0 0,0 0 0 0 0,1 0 1 0 0,-1-1-1 0 0,1 1 0 0 0,0 0 1 0 0,-1-1-1 0 0,1 1 0 0 0,0-1 1 0 0,1 1-1 0 0,-1-1 1 0 0,0 0-1 0 0,1 1 0 0 0,-1-1 1 0 0,1 0-1 0 0,0 1 0 0 0,0-1 1 0 0,0 0-1 0 0,0 0 0 0 0,1 1 1 0 0,-1-1-1 0 0,1 1 1 0 0,0-3-90 0 0,2-10 77 0 0,-3 14-72 0 0,0 0-1 0 0,0-1 1 0 0,0 1 0 0 0,0 0-1 0 0,0 0 1 0 0,0-1 0 0 0,1 1 0 0 0,-1 0-1 0 0,1 0 1 0 0,-1 0 0 0 0,1-1 0 0 0,-1 1-1 0 0,1 0 1 0 0,0 0 0 0 0,-1 0 0 0 0,1 0-1 0 0,0 0 1 0 0,0 0 0 0 0,0 0-5 0 0,5-4 26 0 0,16-12-3 0 0,-21 16-23 0 0,-1 1 0 0 0,1-1 0 0 0,0 1 0 0 0,0 0 0 0 0,-1 0 0 0 0,1-1 0 0 0,0 1 0 0 0,0 0 0 0 0,0 0 0 0 0,0 0 0 0 0,-1 0 0 0 0,1 0 0 0 0,0 0 0 0 0,0 0 0 0 0,0 0 0 0 0,-1 0 0 0 0,1 1 0 0 0,0-1 0 0 0,0 0 0 0 0,0 0 0 0 0,-1 1 0 0 0,1-1 0 0 0,0 0 0 0 0,-1 1 0 0 0,1-1 0 0 0,0 1 0 0 0,-1-1 0 0 0,1 1 0 0 0,0-1 0 0 0,-1 1 0 0 0,1 0 0 0 0,1 1 5 0 0,0 0 1 0 0,-1 0 0 0 0,1 0-1 0 0,-1 0 1 0 0,0 0 0 0 0,1 0 0 0 0,-1 0-1 0 0,0 0 1 0 0,0 1 0 0 0,0-1 0 0 0,-1 0-1 0 0,1 2-5 0 0,-1-2 17 0 0,0-1 1 0 0,0 0-1 0 0,0 1 0 0 0,0-1 0 0 0,-1 0 1 0 0,1 0-1 0 0,0 1 0 0 0,-1-1 0 0 0,1 0 1 0 0,-1 0-1 0 0,1 0 0 0 0,-1 1 0 0 0,0-1 1 0 0,0 0-1 0 0,1 0 0 0 0,-1 0 0 0 0,0 0 0 0 0,0 0 1 0 0,0-1-1 0 0,0 1 0 0 0,0 0 0 0 0,0 0 1 0 0,0-1-1 0 0,0 1 0 0 0,-1 0 0 0 0,1-1 1 0 0,0 1-18 0 0,0 0 30 0 0,0 0 1 0 0,0 0 0 0 0,-1-1 0 0 0,1 1-1 0 0,0 0 1 0 0,0 0 0 0 0,-1-1 0 0 0,1 1-1 0 0,0-1 1 0 0,-1 1 0 0 0,1-1 0 0 0,0 0 0 0 0,-1 0-1 0 0,1 1 1 0 0,-1-1 0 0 0,1 0 0 0 0,0 0-1 0 0,-1 0 1 0 0,1 0 0 0 0,-1 0 0 0 0,1-1-1 0 0,0 1 1 0 0,-1 0 0 0 0,1-1 0 0 0,0 1-1 0 0,-1-1 1 0 0,1 1 0 0 0,0-1 0 0 0,0 0 0 0 0,-1 0-1 0 0,1 1 1 0 0,0-1 0 0 0,0 0 0 0 0,0 0-1 0 0,0 0 1 0 0,0 0-31 0 0,-1-3 101 0 0,0 0 1 0 0,0 0-1 0 0,1 0 0 0 0,-1-1 0 0 0,1 1 0 0 0,0 0 1 0 0,1 0-1 0 0,-1-1 0 0 0,1 1 0 0 0,0-1 1 0 0,0 1-1 0 0,0-1-101 0 0,0 4 9 0 0,0 0 0 0 0,0 1 0 0 0,0-1 0 0 0,1 0 0 0 0,-1 0 0 0 0,0 0 0 0 0,1 1-1 0 0,-1-1 1 0 0,1 0 0 0 0,-1 1 0 0 0,0-1 0 0 0,1 0 0 0 0,0 1 0 0 0,-1-1 0 0 0,1 0 0 0 0,-1 1 0 0 0,1-1 0 0 0,0 1 0 0 0,-1-1 0 0 0,1 1 0 0 0,0 0 0 0 0,-1-1 0 0 0,1 1 0 0 0,0 0 0 0 0,0-1 0 0 0,0 1 0 0 0,-1 0 0 0 0,1 0 0 0 0,0 0 0 0 0,0 0 0 0 0,0-1-1 0 0,-1 1 1 0 0,1 0 0 0 0,0 0 0 0 0,0 1 0 0 0,0-1 0 0 0,0 0 0 0 0,-1 0 0 0 0,1 0 0 0 0,0 1 0 0 0,0-1-9 0 0,1 0 6 0 0,0 0-1 0 0,0 1 1 0 0,1-1 0 0 0,-1 1-1 0 0,0 0 1 0 0,0-1 0 0 0,0 1-1 0 0,0 0 1 0 0,0 0-1 0 0,-1 0 1 0 0,1 1 0 0 0,0-1-1 0 0,0 0 1 0 0,-1 1 0 0 0,1-1-1 0 0,0 1-5 0 0,0 2 8 0 0,-1-1 0 0 0,1 1 0 0 0,-1 0 1 0 0,0 0-1 0 0,1 0 0 0 0,-2 0 0 0 0,1 0 0 0 0,0 1 0 0 0,-1-1 0 0 0,0 0 0 0 0,0 0 0 0 0,0 0 0 0 0,-1 0 1 0 0,1 0-1 0 0,-1 1 0 0 0,0-1 0 0 0,0 0 0 0 0,0 0 0 0 0,-1-1 0 0 0,1 1 0 0 0,-2 1-8 0 0,2-2 12 0 0,0-1-1 0 0,-1 1 0 0 0,1-1 1 0 0,-1 0-1 0 0,0 0 1 0 0,0 0-1 0 0,0 1 1 0 0,0-2-1 0 0,0 1 0 0 0,0 0 1 0 0,0 0-1 0 0,-1-1 1 0 0,1 1-1 0 0,0-1 0 0 0,-1 0 1 0 0,0 1-1 0 0,1-1 1 0 0,-1 0-1 0 0,0-1 1 0 0,1 1-1 0 0,-1 0 0 0 0,0-1 1 0 0,0 0-1 0 0,0 1 1 0 0,1-1-1 0 0,-1 0 0 0 0,0-1 1 0 0,0 1-1 0 0,0 0 1 0 0,1-1-1 0 0,-1 0 1 0 0,-1 0-12 0 0,2 0 11 0 0,0 0 0 0 0,0 0 0 0 0,1 0 0 0 0,-1-1 0 0 0,0 1 1 0 0,1-1-1 0 0,-1 1 0 0 0,1-1 0 0 0,0 1 0 0 0,0-1 1 0 0,-1 0-1 0 0,1 0 0 0 0,0 1 0 0 0,0-1 0 0 0,1 0 0 0 0,-1 0 1 0 0,0 0-1 0 0,1 0 0 0 0,-1 0 0 0 0,1 0 0 0 0,0 0 1 0 0,-1-1-1 0 0,1 1 0 0 0,0 0 0 0 0,0 0 0 0 0,0 0 0 0 0,1 0 1 0 0,-1 0-1 0 0,0 0 0 0 0,1-1-11 0 0,-1-1 12 0 0,1-1-1 0 0,0 1 1 0 0,-1-1-1 0 0,1 1 1 0 0,1 0 0 0 0,-1-1-1 0 0,1 1 1 0 0,0 0-1 0 0,0 0 1 0 0,0 0-1 0 0,0 0 1 0 0,1 0 0 0 0,2-2-12 0 0,-4 4 2 0 0,0 1 0 0 0,0 0 1 0 0,0 0-1 0 0,0 0 0 0 0,0 0 1 0 0,0 0-1 0 0,1 1 0 0 0,-1-1 1 0 0,0 0-1 0 0,1 1 0 0 0,-1-1 1 0 0,1 0-1 0 0,-1 1 0 0 0,0 0 1 0 0,1-1-1 0 0,-1 1 0 0 0,1 0 1 0 0,-1 0-1 0 0,1 0 0 0 0,0 0 1 0 0,-1 0-1 0 0,1 0 0 0 0,-1 0 1 0 0,1 0-1 0 0,-1 1 0 0 0,1-1 1 0 0,-1 0-1 0 0,0 1 0 0 0,1-1 1 0 0,-1 1-1 0 0,1 0 0 0 0,-1 0 1 0 0,0-1-1 0 0,0 1 0 0 0,1 0 1 0 0,0 1-3 0 0,0 1 3 0 0,0 0-1 0 0,0 0 1 0 0,0 0 0 0 0,0 0 0 0 0,0 1 0 0 0,-1-1-1 0 0,0 1 1 0 0,1-1 0 0 0,-1 1 0 0 0,-1-1 0 0 0,1 1 0 0 0,0 0-1 0 0,-1-1 1 0 0,0 1 0 0 0,0 0 0 0 0,0 0-3 0 0,0 0 17 0 0,-1 0 0 0 0,1 1 0 0 0,-1-1 0 0 0,-1 0 0 0 0,1 0 1 0 0,0 0-1 0 0,-1 0 0 0 0,0 0 0 0 0,0 0 0 0 0,0 0 0 0 0,0-1 0 0 0,-1 1 0 0 0,0-1 0 0 0,1 1 1 0 0,-1-1-1 0 0,0 0 0 0 0,-1 0 0 0 0,1 0 0 0 0,-1 0-17 0 0,1-1 14 0 0,0 0 1 0 0,0 1-1 0 0,0-1 1 0 0,-1 0-1 0 0,1-1 1 0 0,0 1-1 0 0,-1-1 1 0 0,1 1-1 0 0,-1-1 1 0 0,0 0-1 0 0,1-1 1 0 0,-1 1-1 0 0,0 0 1 0 0,0-1 0 0 0,1 0-1 0 0,-1 0 1 0 0,0 0-1 0 0,0 0 1 0 0,1-1-1 0 0,-1 0 1 0 0,0 1-1 0 0,0-1-14 0 0,1-1 0 0 0,-1 0 0 0 0,1 0 0 0 0,0 0 0 0 0,-1 0 0 0 0,1 0 0 0 0,0-1 0 0 0,0 1 0 0 0,0-1 0 0 0,1 0 0 0 0,-1 0 0 0 0,1 0 0 0 0,-1 0 0 0 0,1-1 0 0 0,0 1 0 0 0,0 0 0 0 0,1-1 0 0 0,-1 0 0 0 0,1 1 0 0 0,0-1 0 0 0,0 0 0 0 0,0 1 0 0 0,0-2 0 0 0,-1-3 0 0 0,1 0 0 0 0,0 0 0 0 0,1 0 0 0 0,0 0 0 0 0,0 0 0 0 0,0 0 0 0 0,1 0 0 0 0,1 0 0 0 0,-1 0 0 0 0,2-3 0 0 0,-2-20-6057 0 0,-2 30 5358 0 0,1-1 0 0 0,0 0 0 0 0,-1 0 0 0 0,1 0 0 0 0,0 0-1 0 0,0 0 1 0 0,0 0 0 0 0,0 0 0 0 0,1 0 0 0 0,-1 0 0 0 0,0 0 0 0 0,1 0 0 0 0,0 0 0 0 0,-1 0 0 0 0,1 0 0 0 0,0 1 0 0 0,0-1 0 0 0,0 0 0 0 0,0 0 0 0 0,0 1 0 0 0,1-2 699 0 0,-1 4-6301 0 0,0 3 5100 0 0,-1-3 374 0 0,0 9-1850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25.816"/>
    </inkml:context>
    <inkml:brush xml:id="br0">
      <inkml:brushProperty name="width" value="0.05" units="cm"/>
      <inkml:brushProperty name="height" value="0.05" units="cm"/>
      <inkml:brushProperty name="color" value="#E71224"/>
    </inkml:brush>
  </inkml:definitions>
  <inkml:trace contextRef="#ctx0" brushRef="#br0">22 105 204 0 0,'0'-1'148'0'0,"0"1"0"0"0,0 0 1 0 0,0-1-1 0 0,0 1 0 0 0,0-1 0 0 0,0 1 0 0 0,0-1 1 0 0,0 1-1 0 0,0-1 0 0 0,0 1 0 0 0,0 0 0 0 0,0-1 0 0 0,1 1 1 0 0,-1-1-1 0 0,0 1 0 0 0,0 0 0 0 0,0-1 0 0 0,1 1 1 0 0,-1-1-1 0 0,0 1 0 0 0,0 0 0 0 0,1-1 0 0 0,-1 1 1 0 0,0 0-1 0 0,1 0 0 0 0,-1-1 0 0 0,0 1 0 0 0,1 0 0 0 0,-1 0 1 0 0,1-1-1 0 0,-1 1 0 0 0,0 0 0 0 0,1 0 0 0 0,-1 0 1 0 0,1 0-1 0 0,-1 0 0 0 0,1 0 0 0 0,-1-1 0 0 0,1 1 1 0 0,-1 0-1 0 0,0 0 0 0 0,1 0 0 0 0,-1 1 0 0 0,1-1 0 0 0,-1 0 1 0 0,1 0-1 0 0,-1 0 0 0 0,0 0 0 0 0,1 0-148 0 0,3 0 674 0 0,-3 1-492 0 0,0-1 0 0 0,0 1 0 0 0,0-1 0 0 0,0 1 0 0 0,-1-1 0 0 0,1 1 0 0 0,0 0 0 0 0,-1-1 0 0 0,1 1 0 0 0,0 0 0 0 0,-1-1 0 0 0,1 1 0 0 0,-1 0 0 0 0,1 0 0 0 0,-1-1 0 0 0,1 1 0 0 0,-1 0 0 0 0,0 0 0 0 0,0 0 0 0 0,1 0 0 0 0,-1 0 0 0 0,0 0 0 0 0,0-1 0 0 0,0 1 0 0 0,0 0 0 0 0,0 0 0 0 0,0 0 0 0 0,0 0 0 0 0,0 0 0 0 0,0 0 0 0 0,0 0 0 0 0,0 0 0 0 0,-1 0-182 0 0,1 0 360 0 0,0 0 359 0 0,0-1 78 0 0,0 0 90 0 0,0 0 78 0 0,0 0 42 0 0,0 0-11 0 0,0 0-82 0 0,20-29 1834 0 0,-10 19-2486 0 0,18-14 35 0 0,-27 24-285 0 0,0-1 1 0 0,0 1-1 0 0,0-1 1 0 0,0 1 0 0 0,0 0-1 0 0,0-1 1 0 0,0 1-1 0 0,0 0 1 0 0,0 0 0 0 0,0 0-1 0 0,0 0 1 0 0,0 0-1 0 0,0 0 1 0 0,0 0-1 0 0,0 0 1 0 0,0 0 0 0 0,0 0-1 0 0,0 0 1 0 0,0 1-1 0 0,0-1 1 0 0,0 1 0 0 0,0-1-1 0 0,0 0 1 0 0,0 1-1 0 0,0-1 1 0 0,-1 1 0 0 0,1 0-1 0 0,0-1 1 0 0,0 1-1 0 0,0 0 1 0 0,-1-1 0 0 0,2 2-13 0 0,-2-1 48 0 0,1 1 0 0 0,-1-1 0 0 0,0 1 0 0 0,1-1 0 0 0,-1 0 0 0 0,0 1 0 0 0,0-1 0 0 0,0 1 1 0 0,0-1-1 0 0,0 1 0 0 0,0-1 0 0 0,0 0 0 0 0,0 1 0 0 0,-1-1 0 0 0,1 1 0 0 0,-1-1 0 0 0,1 0 1 0 0,-1 1-1 0 0,1-1 0 0 0,-1 0 0 0 0,0 1 0 0 0,0-1 0 0 0,1 0 0 0 0,-2 1-48 0 0,-19 25 1143 0 0,20-27-1115 0 0,0 1-1 0 0,1-1 1 0 0,-1 1-1 0 0,0-1 1 0 0,1 0-1 0 0,-1 1 1 0 0,0-1 0 0 0,1 0-1 0 0,-1 1 1 0 0,0-1-1 0 0,0 0 1 0 0,1 0-1 0 0,-1 0 1 0 0,0 0 0 0 0,0 0-1 0 0,1 0 1 0 0,-1 0-1 0 0,0 0 1 0 0,0 0-1 0 0,1 0 1 0 0,-1 0-1 0 0,0 0 1 0 0,0 0 0 0 0,1-1-1 0 0,-1 1 1 0 0,0 0-1 0 0,0-1 1 0 0,1 1-1 0 0,-1 0 1 0 0,1-1-1 0 0,-1 1 1 0 0,0-1 0 0 0,1 1-1 0 0,-1-1 1 0 0,1 1-1 0 0,-1-1 1 0 0,1 1-1 0 0,-1-1 1 0 0,1 0 0 0 0,-1 1-1 0 0,1-1 1 0 0,0 0-1 0 0,-1 1 1 0 0,1-1-1 0 0,0 0 1 0 0,0 0-1 0 0,-1 1 1 0 0,1-1 0 0 0,0 0-1 0 0,0 0 1 0 0,0 1-1 0 0,0-1 1 0 0,0 0-1 0 0,0 0 1 0 0,0 0-1 0 0,0 1 1 0 0,0-1 0 0 0,0 0-1 0 0,1 0 1 0 0,-1 0-28 0 0,0-5 90 0 0,1 0-1 0 0,-1-1 1 0 0,1 1 0 0 0,1 0 0 0 0,-1 0 0 0 0,2-5-90 0 0,-1 7 31 0 0,0 0 1 0 0,0 0-1 0 0,0 1 1 0 0,0-1-1 0 0,1 0 0 0 0,-1 1 1 0 0,1 0-1 0 0,0-1 1 0 0,1 0-32 0 0,-2 3 10 0 0,-1 0 1 0 0,1 0 0 0 0,0 0 0 0 0,0 0-1 0 0,-1 0 1 0 0,1 0 0 0 0,0 0 0 0 0,0 1-1 0 0,0-1 1 0 0,0 1 0 0 0,0 0-1 0 0,0-1 1 0 0,0 1 0 0 0,0 0 0 0 0,0 0-1 0 0,0 0 1 0 0,0 0 0 0 0,0 1 0 0 0,0-1-1 0 0,0 0 1 0 0,0 1 0 0 0,0 0-11 0 0,0-1 11 0 0,-1 1 1 0 0,0-1 0 0 0,0 0-1 0 0,0 1 1 0 0,0 0 0 0 0,0-1-1 0 0,0 1 1 0 0,0 0 0 0 0,0-1 0 0 0,0 1-1 0 0,0 0 1 0 0,0 0 0 0 0,-1 0-1 0 0,1 0 1 0 0,0 0 0 0 0,0 0-1 0 0,-1 0 1 0 0,1 0 0 0 0,-1 0-1 0 0,1 0 1 0 0,-1 0 0 0 0,1 0-1 0 0,-1 0 1 0 0,0 1 0 0 0,0-1-1 0 0,1 1-11 0 0,-1 2 39 0 0,0-1 0 0 0,0 1-1 0 0,0-1 1 0 0,0 1-1 0 0,-1-1 1 0 0,0 1-1 0 0,1-1 1 0 0,-1 1 0 0 0,0-1-1 0 0,-1 2-38 0 0,1-2 65 0 0,-1 1 0 0 0,1-1-1 0 0,0 0 1 0 0,-1 0 0 0 0,1 0 0 0 0,-1 0-1 0 0,0-1 1 0 0,0 1 0 0 0,0 0-1 0 0,0-1 1 0 0,-1 1 0 0 0,1-1 0 0 0,0 0-1 0 0,-1 0 1 0 0,0 0 0 0 0,0 0 0 0 0,1 0-1 0 0,-1-1 1 0 0,0 1 0 0 0,-1-1-1 0 0,1 0 1 0 0,-3 1-65 0 0,4-1 16 0 0,0-1-1 0 0,0 0 0 0 0,-1 0 1 0 0,1 0-1 0 0,0 0 0 0 0,0 0 1 0 0,0-1-1 0 0,0 1 0 0 0,0 0 1 0 0,0-1-1 0 0,0 0 0 0 0,0 1 1 0 0,0-1-1 0 0,0 0 0 0 0,0 0 1 0 0,0 0-1 0 0,0-1 0 0 0,1 1 1 0 0,-1 0-1 0 0,0-1 0 0 0,1 1 1 0 0,-1-1-1 0 0,1 1 0 0 0,-1-1 1 0 0,1 0-1 0 0,0 1 0 0 0,0-1 1 0 0,0 0-1 0 0,0 0 0 0 0,0 0 1 0 0,0 0-1 0 0,0 0 0 0 0,1 0 1 0 0,-1 0-1 0 0,1 0 0 0 0,0 0 1 0 0,-1 0-1 0 0,1 0 0 0 0,0-1 1 0 0,0 1-1 0 0,0-1-15 0 0,1-1 26 0 0,-1-1 0 0 0,1 1 0 0 0,0 0-1 0 0,1 0 1 0 0,-1 0 0 0 0,1 0 0 0 0,-1 0-1 0 0,1 0 1 0 0,1 0 0 0 0,-1 0 0 0 0,0 1 0 0 0,1-1-1 0 0,0 1 1 0 0,-1 0 0 0 0,2 0 0 0 0,-1 0 0 0 0,0 0-1 0 0,0 0 1 0 0,1 1 0 0 0,1-2-26 0 0,-4 4 0 0 0,1-1 0 0 0,0 0 0 0 0,-1 1 0 0 0,1 0 0 0 0,0-1 0 0 0,-1 1 0 0 0,1 0 0 0 0,0 0 0 0 0,-1-1 0 0 0,1 1 0 0 0,0 1 0 0 0,-1-1 0 0 0,1 0 0 0 0,0 0 0 0 0,-1 1 0 0 0,1-1 0 0 0,0 1 0 0 0,-1-1 0 0 0,1 1 0 0 0,-1 0 0 0 0,1-1 0 0 0,-1 1 0 0 0,1 0 0 0 0,-1 0 0 0 0,0 0 0 0 0,1 0 0 0 0,-1 0 0 0 0,0 1 0 0 0,0-1 0 0 0,0 0 0 0 0,1 1 0 0 0,0 1 0 0 0,0-1 0 0 0,0 1 0 0 0,0 0 0 0 0,0 0 0 0 0,0 0 0 0 0,0 0 0 0 0,-1 0 0 0 0,1 1 0 0 0,-1-1 0 0 0,0 1 0 0 0,0-1 0 0 0,-1 0 0 0 0,1 1 0 0 0,0 1 0 0 0,-1 6 0 0 0,-1 0 0 0 0,0 0 0 0 0,0 0 0 0 0,-1 0 0 0 0,0 0 0 0 0,-1-1 0 0 0,0 1 0 0 0,-4 6 0 0 0,4-10 0 0 0,0-1 0 0 0,0 0 0 0 0,-1 0 0 0 0,0 0 0 0 0,-1-1 0 0 0,1 1 0 0 0,-1-1 0 0 0,0 0 0 0 0,0-1 0 0 0,0 1 0 0 0,-1-1 0 0 0,0 0 0 0 0,-6 3 0 0 0,10-6 0 0 0,0 1 0 0 0,0-1 0 0 0,0 0 0 0 0,0 0 0 0 0,-1 0 0 0 0,1-1 0 0 0,0 1 0 0 0,-1 0 0 0 0,1-1 0 0 0,0 0 0 0 0,-1 1 0 0 0,1-1 0 0 0,-1 0 0 0 0,1 0 0 0 0,-1 0 0 0 0,1-1 0 0 0,0 1 0 0 0,-1-1 0 0 0,1 1 0 0 0,0-1 0 0 0,-1 0 0 0 0,1 0 0 0 0,0 0 0 0 0,0 0 0 0 0,-1 0 0 0 0,1 0 0 0 0,0-1 0 0 0,0 1 0 0 0,1-1 0 0 0,-1 1 0 0 0,0-1 0 0 0,0 0 0 0 0,0-1 0 0 0,-1 0 0 0 0,1 0 0 0 0,0 0 0 0 0,0-1 0 0 0,1 1 0 0 0,-1 0 0 0 0,1-1 0 0 0,0 1 0 0 0,0-1 0 0 0,0 1 0 0 0,0-1 0 0 0,1 0 0 0 0,-1 1 0 0 0,1-1 0 0 0,0 0 0 0 0,0 0 0 0 0,0 1 0 0 0,0-1 0 0 0,1 0 0 0 0,0-2 0 0 0,3-11-292 0 0,-1 4-964 0 0,0 0 0 0 0,1 0-1 0 0,1 0 1 0 0,3-7 1256 0 0,-6 16-4352 0 0,-1-9 1460 0 0,-1 9-1904 0 0,1 2-6396 0 0,7 7 8278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0:51.540"/>
    </inkml:context>
    <inkml:brush xml:id="br0">
      <inkml:brushProperty name="width" value="0.05" units="cm"/>
      <inkml:brushProperty name="height" value="0.05" units="cm"/>
      <inkml:brushProperty name="color" value="#E71224"/>
    </inkml:brush>
  </inkml:definitions>
  <inkml:trace contextRef="#ctx0" brushRef="#br0">92 166 124 0 0,'-7'-9'1456'0'0,"1"0"0"0"0,-1 1 0 0 0,0 0-1 0 0,-1 1 1 0 0,-2-3-1456 0 0,2 3 2353 0 0,0 0 0 0 0,1-1 0 0 0,0-1-1 0 0,0 1 1 0 0,-1-4-2353 0 0,8 12 128 0 0,0-1 0 0 0,-1 0 1 0 0,1 0-1 0 0,0 0 0 0 0,0 0 0 0 0,0 0 0 0 0,0 0 1 0 0,0 1-1 0 0,0-1 0 0 0,0 0 0 0 0,0 0 0 0 0,0 0 1 0 0,0 0-1 0 0,1 0 0 0 0,-1 0 0 0 0,0 1 0 0 0,1-1 1 0 0,-1 0-1 0 0,0 0 0 0 0,1 0 0 0 0,-1 1 0 0 0,1-1 1 0 0,-1 0-1 0 0,1 1 0 0 0,-1-1 0 0 0,1 0 0 0 0,0 1 1 0 0,-1-1-1 0 0,1 1 0 0 0,0-1 0 0 0,0 1 0 0 0,-1-1 1 0 0,1 1-1 0 0,0-1 0 0 0,0 1 0 0 0,0 0 0 0 0,-1-1 1 0 0,1 1-1 0 0,0 0 0 0 0,0 0 0 0 0,0 0-128 0 0,40-13 356 0 0,-38 13-204 0 0,70-13 13 0 0,4 6-3602 0 0,24 4-10201 0 0,-61 9 7737 0 0,-20-1 4009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35.984"/>
    </inkml:context>
    <inkml:brush xml:id="br0">
      <inkml:brushProperty name="width" value="0.05" units="cm"/>
      <inkml:brushProperty name="height" value="0.05" units="cm"/>
      <inkml:brushProperty name="color" value="#E71224"/>
    </inkml:brush>
  </inkml:definitions>
  <inkml:trace contextRef="#ctx0" brushRef="#br0">43 303 1340 0 0,'-1'-21'1837'0'0,"-1"-1"-1"0"0,-1 1 1 0 0,-1 0 0 0 0,-1 0-1837 0 0,0 0 2610 0 0,1 1 0 0 0,1-1-1 0 0,1 0 1 0 0,1-1-2610 0 0,-4-6 2326 0 0,-2-9-343 0 0,7 36-1949 0 0,0 0-1 0 0,0 0 1 0 0,0 0 0 0 0,0 0 0 0 0,0 0-1 0 0,0 0 1 0 0,0 0 0 0 0,0 0 0 0 0,1 0-1 0 0,-1-1 1 0 0,0 1 0 0 0,1 0 0 0 0,-1 0-1 0 0,1 0 1 0 0,-1 0 0 0 0,1 0 0 0 0,-1 1-1 0 0,1-1 1 0 0,0 0 0 0 0,-1 0 0 0 0,1 0-1 0 0,0 0 1 0 0,0 1 0 0 0,0-2-34 0 0,13 0-2326 0 0,8 15-9760 0 0,-6-2 5204 0 0,-5-5 4855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35.627"/>
    </inkml:context>
    <inkml:brush xml:id="br0">
      <inkml:brushProperty name="width" value="0.05" units="cm"/>
      <inkml:brushProperty name="height" value="0.05" units="cm"/>
      <inkml:brushProperty name="color" value="#E71224"/>
    </inkml:brush>
  </inkml:definitions>
  <inkml:trace contextRef="#ctx0" brushRef="#br0">40 95 772 0 0,'-9'-48'4951'0'0,"-10"6"3764"0"0,19 42-8587 0 0,0 0 0 0 0,0 0 0 0 0,0-1 0 0 0,0 1 0 0 0,0 0 0 0 0,0 0 0 0 0,0 0 0 0 0,0-1 0 0 0,0 1-1 0 0,-1 0 1 0 0,1 0 0 0 0,0 0 0 0 0,0 0 0 0 0,0 0 0 0 0,0-1 0 0 0,0 1 0 0 0,0 0 0 0 0,0 0 0 0 0,0 0 0 0 0,0 0 0 0 0,-1 0 0 0 0,1-1 0 0 0,0 1 0 0 0,0 0 0 0 0,0 0 0 0 0,0 0 0 0 0,0 0-1 0 0,-1 0 1 0 0,1 0 0 0 0,0 0 0 0 0,0 0 0 0 0,0 0 0 0 0,0 0 0 0 0,-1 0 0 0 0,1 0 0 0 0,0 0 0 0 0,0 0 0 0 0,0 0 0 0 0,0 0 0 0 0,-1 0 0 0 0,1 0 0 0 0,0 0 0 0 0,0 0 0 0 0,0 0 0 0 0,-1 0-1 0 0,1 0 1 0 0,0 0 0 0 0,0 0 0 0 0,0 0 0 0 0,0 0 0 0 0,0 0 0 0 0,-1 0 0 0 0,1 0 0 0 0,0 0 0 0 0,0 1 0 0 0,0-1 0 0 0,0 0 0 0 0,0 0 0 0 0,0 0 0 0 0,-1 0 0 0 0,1 0 0 0 0,0 1 0 0 0,0-1-1 0 0,0 0 1 0 0,0 0 0 0 0,0 0-128 0 0,-4 20 2800 0 0,6 24-1817 0 0,35 126-33 0 0,-26-113-3742 0 0,-11-57 2691 0 0,1 0 0 0 0,-1 1-1 0 0,0-1 1 0 0,0 0 0 0 0,0 0 0 0 0,0 0 0 0 0,0 0-1 0 0,0 1 1 0 0,0-1 0 0 0,0 0 0 0 0,0 0-1 0 0,0 0 1 0 0,0 1 0 0 0,0-1 0 0 0,0 0 0 0 0,0 0-1 0 0,0 0 1 0 0,0 0 0 0 0,-1 0 0 0 0,1 1 0 0 0,0-1-1 0 0,0 0 1 0 0,0 0 0 0 0,0 0 0 0 0,0 0 0 0 0,0 1-1 0 0,0-1 1 0 0,0 0 0 0 0,-1 0 0 0 0,1 0 0 0 0,0 0-1 0 0,0 0 1 0 0,0 0 0 0 0,0 0 0 0 0,0 0 0 0 0,-1 1-1 0 0,1-1 1 0 0,0 0 0 0 0,0 0 0 0 0,0 0 0 0 0,0 0-1 0 0,-1 0 1 0 0,1 0 0 0 0,0 0 0 0 0,0 0 0 0 0,0 0-1 0 0,0 0 1 0 0,-1 0 0 0 0,1 0 0 0 0,0 0 0 0 0,0 0-1 0 0,0 0 1 0 0,0 0 0 0 0,-1 0 101 0 0,-4-12-10606 0 0,5-11 4492 0 0,0 7 4072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35.286"/>
    </inkml:context>
    <inkml:brush xml:id="br0">
      <inkml:brushProperty name="width" value="0.05" units="cm"/>
      <inkml:brushProperty name="height" value="0.05" units="cm"/>
      <inkml:brushProperty name="color" value="#E71224"/>
    </inkml:brush>
  </inkml:definitions>
  <inkml:trace contextRef="#ctx0" brushRef="#br0">49 45 480 0 0,'-24'-25'5036'0'0,"-1"6"3643"0"0,72 55-875 0 0,-5 12-5809 0 0,28 59-1452 0 0,-63-94-295 0 0,1 0 0 0 0,-2 0-1 0 0,0 1 1 0 0,-1 0 0 0 0,0 0 0 0 0,-1 0 0 0 0,0 1 0 0 0,-2-1-1 0 0,1 1 1 0 0,-1 11-248 0 0,-2-24 32 0 0,0-1 1 0 0,0 1-1 0 0,0-1 1 0 0,0 1-1 0 0,-1 0 0 0 0,1-1 1 0 0,-1 1-1 0 0,1-1 0 0 0,-1 1 1 0 0,1-1-1 0 0,-1 1 0 0 0,0-1 1 0 0,0 1-1 0 0,1-1 0 0 0,-1 0 1 0 0,0 1-1 0 0,0-1 0 0 0,-1 0 1 0 0,1 0-1 0 0,0 0 1 0 0,0 0-1 0 0,-1 0 0 0 0,1 0 1 0 0,0 0-1 0 0,-1 0 0 0 0,1 0 1 0 0,-1-1-1 0 0,1 1 0 0 0,-1-1 1 0 0,1 1-1 0 0,-1-1 0 0 0,1 1 1 0 0,-1-1-1 0 0,0 0 0 0 0,1 0 1 0 0,-1 0-1 0 0,-1 0-32 0 0,1 0 14 0 0,0 0 0 0 0,-1 0 0 0 0,1 0 0 0 0,0-1 0 0 0,0 1 0 0 0,0 0 0 0 0,0-1 1 0 0,0 0-1 0 0,0 0 0 0 0,0 1 0 0 0,0-1 0 0 0,0 0 0 0 0,0-1 0 0 0,0 1 0 0 0,0 0 0 0 0,1 0 0 0 0,-1-1 0 0 0,0 1 0 0 0,1-1 0 0 0,-1 0 0 0 0,1 1 0 0 0,0-1 0 0 0,-1 0 0 0 0,1 0 0 0 0,0 0 0 0 0,0 0 0 0 0,0-1-14 0 0,-2-7 27 0 0,2 0-1 0 0,-1 1 1 0 0,1-1 0 0 0,1 0-1 0 0,-1 0 1 0 0,2 1-1 0 0,-1-1 1 0 0,2 0-1 0 0,-1 0 1 0 0,1 1-1 0 0,0-1 1 0 0,1 1 0 0 0,0 0-1 0 0,1 0 1 0 0,0 0-1 0 0,1-1-26 0 0,12-22 17 0 0,2 2-1 0 0,1 0 1 0 0,18-21-17 0 0,-33 45 7 0 0,-2 2-7 0 0,1 0-1 0 0,0 0 1 0 0,1 0-1 0 0,-1 1 1 0 0,0-1 0 0 0,1 1-1 0 0,0 1 1 0 0,0-1-1 0 0,0 0 1 0 0,0 1-1 0 0,0 0 1 0 0,0 1-1 0 0,1-1 1 0 0,-1 1-1 0 0,1 0 1 0 0,-1 0-1 0 0,1 0 1 0 0,-1 1 0 0 0,3 0 0 0 0,-5 0-1 0 0,1 0 1 0 0,-1 0-1 0 0,0 0 1 0 0,1 1-1 0 0,-1-1 1 0 0,0 1 0 0 0,1 0-1 0 0,-1 0 1 0 0,0 0-1 0 0,0 0 1 0 0,1 1-1 0 0,-1-1 1 0 0,0 1 0 0 0,-1 0-1 0 0,1 0 1 0 0,0 0-1 0 0,0 0 1 0 0,-1 0-1 0 0,1 1 1 0 0,-1-1 0 0 0,0 1-1 0 0,0 0 1 0 0,0-1-1 0 0,0 1 1 0 0,0 0-1 0 0,-1 0 1 0 0,1 0 0 0 0,-1 1-1 0 0,0-1 1 0 0,0 0-1 0 0,1 2 1 0 0,1 14 0 0 0,1 0-1 0 0,-2 0 0 0 0,-1 0 0 0 0,0 0 1 0 0,-1 1-1 0 0,-1-1 0 0 0,-1 0 0 0 0,-3 11 1 0 0,-5 36 16 0 0,8-56-10 0 0,1 0 0 0 0,0 0-1 0 0,1 0 1 0 0,0 0-1 0 0,1 9-5 0 0,0 11-1528 0 0,-1-30 1371 0 0,0 0 0 0 0,1 1 0 0 0,-1-1 0 0 0,0 0 0 0 0,0 0 0 0 0,0 1 0 0 0,0-1 0 0 0,1 0 0 0 0,-1 0 0 0 0,0 0 0 0 0,0 1 0 0 0,1-1 0 0 0,-1 0 0 0 0,0 0 0 0 0,1 0 0 0 0,-1 0 0 0 0,0 1 0 0 0,0-1 0 0 0,1 0 1 0 0,-1 0-1 0 0,0 0 0 0 0,1 0 0 0 0,-1 0 0 0 0,0 0 0 0 0,1 0 0 0 0,-1 0 0 0 0,0 0 0 0 0,0 0 0 0 0,1 0 0 0 0,-1 0 0 0 0,0 0 0 0 0,1 0 0 0 0,-1 0 0 0 0,0 0 0 0 0,1-1 0 0 0,-1 1 0 0 0,0 0 0 0 0,0 0 0 0 0,1 0 1 0 0,-1 0-1 0 0,0-1 0 0 0,0 1 0 0 0,1 0 0 0 0,-1 0 0 0 0,0 0 0 0 0,0-1 0 0 0,0 1 0 0 0,1 0 0 0 0,-1-1 157 0 0,27-15-9345 0 0,-5 2 2119 0 0,-3 9 4899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36.314"/>
    </inkml:context>
    <inkml:brush xml:id="br0">
      <inkml:brushProperty name="width" value="0.05" units="cm"/>
      <inkml:brushProperty name="height" value="0.05" units="cm"/>
      <inkml:brushProperty name="color" value="#E71224"/>
    </inkml:brush>
  </inkml:definitions>
  <inkml:trace contextRef="#ctx0" brushRef="#br0">87 141 116 0 0,'4'-10'1055'0'0,"0"1"0"0"0,0-1 0 0 0,-1 0 0 0 0,0 0 0 0 0,0 0 0 0 0,-1-2-1055 0 0,13-43 9499 0 0,-7 41-5523 0 0,-6 21-823 0 0,2 12-2364 0 0,0 0-94 0 0,0 0 0 0 0,-2 0 1 0 0,1 10-696 0 0,1 10 555 0 0,0 12 960 0 0,-2 51-1515 0 0,2 34 1160 0 0,6-4 462 0 0,0-19 85 0 0,0-33-1448 0 0,-7-43-259 0 0,-3-32 0 0 0,0 0 0 0 0,0 0 0 0 0,1 0 0 0 0,-1 1 0 0 0,1-1 0 0 0,0 0 0 0 0,1 0 0 0 0,0 2 0 0 0,2 38 0 0 0,0-44 0 0 0,1 0 0 0 0,-1-1 0 0 0,1 1 0 0 0,-1-1 0 0 0,1 0 0 0 0,0 0 0 0 0,-1 0 0 0 0,1-1 0 0 0,-1 0 0 0 0,1 0 0 0 0,-1 0 0 0 0,1 0 0 0 0,-1-1 0 0 0,0 0 0 0 0,1 0 0 0 0,2-2 0 0 0,5 0 0 0 0,3-2-323 0 0,-8 5-255 0 0,0-1 0 0 0,-1-1 0 0 0,1 1 0 0 0,0-1 0 0 0,-1 0 1 0 0,0-1-1 0 0,0 1 0 0 0,0-1 0 0 0,0-1 0 0 0,-1 1 0 0 0,1-1 0 0 0,-1 0 0 0 0,1-1 578 0 0,2-6-5089 0 0,-7 12 4739 0 0,0-1 1 0 0,0 1-1 0 0,-1-1 0 0 0,1 1 1 0 0,0-1-1 0 0,-1 0 0 0 0,1 1 0 0 0,-1-1 1 0 0,1 0-1 0 0,-1 1 0 0 0,1-1 1 0 0,-1 0-1 0 0,1 0 0 0 0,-1 0 1 0 0,0 0-1 0 0,1 1 0 0 0,-1-1 0 0 0,0 0 1 0 0,0 0-1 0 0,0 0 0 0 0,0 0 1 0 0,0 0-1 0 0,1 0 0 0 0,-2 0 0 0 0,1 0 1 0 0,0 1-1 0 0,0-1 0 0 0,0 0 1 0 0,0 0-1 0 0,-1 0 0 0 0,1 0 1 0 0,0 0-1 0 0,-1 1 0 0 0,1-1 0 0 0,0 0 1 0 0,-1 0-1 0 0,1 0 0 0 0,-1 1 1 0 0,0-1-1 0 0,1 0 0 0 0,-1 1 1 0 0,1-1-1 0 0,-1 0 0 0 0,0 1 0 0 0,0-1 1 0 0,0 1 349 0 0,-9-11-2608 0 0</inkml:trace>
  <inkml:trace contextRef="#ctx0" brushRef="#br0" timeOffset="1">117 652 724 0 0,'-13'-3'1835'0'0,"0"0"0"0"0,1-1 0 0 0,0-1 1 0 0,-6-3-1836 0 0,-25-14 10775 0 0,43 22-10685 0 0,-1 0-1 0 0,1 0 0 0 0,0 0 1 0 0,0 0-1 0 0,0 0 0 0 0,-1 0 0 0 0,1 0 1 0 0,0 0-1 0 0,0-1 0 0 0,0 1 1 0 0,-1 0-1 0 0,1 0 0 0 0,0 0 1 0 0,0 0-1 0 0,0 0 0 0 0,-1 0 0 0 0,1-1 1 0 0,0 1-1 0 0,0 0 0 0 0,0 0 1 0 0,0 0-1 0 0,0 0 0 0 0,-1-1 0 0 0,1 1 1 0 0,0 0-1 0 0,0 0 0 0 0,0 0 1 0 0,0-1-1 0 0,0 1 0 0 0,0 0 1 0 0,0 0-1 0 0,0 0 0 0 0,0-1 0 0 0,0 1 1 0 0,0 0-1 0 0,0 0 0 0 0,0-1 1 0 0,0 1-1 0 0,0 0 0 0 0,0 0 0 0 0,0 0 1 0 0,0-1-1 0 0,0 1 0 0 0,0 0 1 0 0,0 0-1 0 0,0-1 0 0 0,0 1 1 0 0,0 0-1 0 0,1 0 0 0 0,-1 0 0 0 0,0 0 1 0 0,0-1-1 0 0,0 1 0 0 0,0 0 1 0 0,0 0-1 0 0,1 0 0 0 0,-1 0 0 0 0,0-1 1 0 0,0 1-90 0 0,22-7 2494 0 0,29 0-969 0 0,-50 7-1476 0 0,137-4 1156 0 0,5-1-4065 0 0,-120 2 107 0 0,-10 0 307 0 0,0 2 1 0 0,0-1-1 0 0,-1 2 0 0 0,1-1 0 0 0,0 2 1 0 0,0 0-1 0 0,0 0 0 0 0,0 1 0 0 0,3 2 2446 0 0,2 1-1737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36.714"/>
    </inkml:context>
    <inkml:brush xml:id="br0">
      <inkml:brushProperty name="width" value="0.05" units="cm"/>
      <inkml:brushProperty name="height" value="0.05" units="cm"/>
      <inkml:brushProperty name="color" value="#E71224"/>
    </inkml:brush>
  </inkml:definitions>
  <inkml:trace contextRef="#ctx0" brushRef="#br0">17 96 564 0 0,'-10'-26'7544'0'0,"10"26"-7249"0"0,-1-1 0 0 0,0 1 0 0 0,1-1 0 0 0,0 1 0 0 0,-1 0 0 0 0,1-1 0 0 0,-1 0-1 0 0,1 1 1 0 0,-1-1 0 0 0,1 1 0 0 0,0-1 0 0 0,0 1 0 0 0,-1-1 0 0 0,1 0 0 0 0,0 1 0 0 0,0-1 0 0 0,0 0 0 0 0,-1 1 0 0 0,1-1 0 0 0,0 0 0 0 0,0 1 0 0 0,0-1 0 0 0,0 0 0 0 0,0 1 0 0 0,0-1 0 0 0,1 0 0 0 0,-1 1 0 0 0,0-1 0 0 0,0 0 0 0 0,0 1 0 0 0,1-1 0 0 0,-1 1 0 0 0,0-1 0 0 0,0 0 0 0 0,1 1 0 0 0,-1-1 0 0 0,1 1 0 0 0,-1-1 0 0 0,1 1-1 0 0,-1-1-294 0 0,2 0 239 0 0,0 0-1 0 0,0 1 1 0 0,0-1-1 0 0,-1 1 1 0 0,1 0-1 0 0,0-1 1 0 0,0 1-1 0 0,0 0 1 0 0,0 0-1 0 0,0 0 1 0 0,0 0-1 0 0,0 0 1 0 0,0 1-1 0 0,0-1 0 0 0,-1 1 1 0 0,1-1-1 0 0,0 1 1 0 0,0-1-1 0 0,1 2-238 0 0,38 21 171 0 0,-16-8 116 0 0,-14-8-271 0 0,1 0 0 0 0,-1 1 0 0 0,-1 0 0 0 0,0 0 0 0 0,0 2-1 0 0,0-1 1 0 0,-1 1 0 0 0,-1 0 0 0 0,0 1 0 0 0,0 0 0 0 0,-1 0 0 0 0,0 1 0 0 0,-1 0 0 0 0,0 0 0 0 0,-1 1-16 0 0,-4-9 33 0 0,-1-1 0 0 0,1 1 1 0 0,-1-1-1 0 0,1 1 0 0 0,-1-1 0 0 0,0 1 1 0 0,0-1-1 0 0,-1 1 0 0 0,1 0 1 0 0,-1-1-1 0 0,0 1 0 0 0,0-1 0 0 0,0 0 1 0 0,0 1-1 0 0,-1-1 0 0 0,1 0 1 0 0,-1 0-1 0 0,0 1-33 0 0,1-2 57 0 0,0-1 0 0 0,0 0 0 0 0,0 1-1 0 0,-1-1 1 0 0,1 0 0 0 0,0 1 0 0 0,-1-1 0 0 0,1 0 0 0 0,-1 0 0 0 0,1 0 0 0 0,-1 0-1 0 0,1-1 1 0 0,-1 1 0 0 0,1 0 0 0 0,-1 0 0 0 0,0-1 0 0 0,0 0 0 0 0,1 1 0 0 0,-1-1-1 0 0,0 0 1 0 0,0 1 0 0 0,1-1 0 0 0,-1 0 0 0 0,0-1 0 0 0,0 1 0 0 0,0 0 0 0 0,1 0 0 0 0,-1-1-1 0 0,0 1 1 0 0,0-1 0 0 0,1 1 0 0 0,-1-1 0 0 0,0 0 0 0 0,1 0 0 0 0,-1 0 0 0 0,0 0-57 0 0,0-1 66 0 0,0 1 0 0 0,1 0 0 0 0,-1-1 1 0 0,0 1-1 0 0,1-1 0 0 0,-1 0 1 0 0,1 1-1 0 0,0-1 0 0 0,0 0 1 0 0,0 0-1 0 0,0 0 0 0 0,0 0 1 0 0,0 0-1 0 0,0 0 0 0 0,0 0 1 0 0,1 0-1 0 0,-1-1 0 0 0,1 1 1 0 0,0 0-1 0 0,-1 0 0 0 0,1 0 1 0 0,0-1-1 0 0,0 1 0 0 0,1 0 0 0 0,-1 0 1 0 0,0 0-1 0 0,1-1 0 0 0,-1 1 1 0 0,1 0-1 0 0,0 0 0 0 0,0 0 1 0 0,0 0-1 0 0,0 0 0 0 0,0 0 1 0 0,0 0-67 0 0,7-13 111 0 0,0 0 0 0 0,0 1-1 0 0,2-1 1 0 0,3-3-111 0 0,-6 8 53 0 0,14-19-551 0 0,2 1 0 0 0,22-23 498 0 0,-11 21-5099 0 0,3 4-6571 0 0,-32 26 5845 0 0,0 5 3277 0 0,-3 1-464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38.898"/>
    </inkml:context>
    <inkml:brush xml:id="br0">
      <inkml:brushProperty name="width" value="0.05" units="cm"/>
      <inkml:brushProperty name="height" value="0.05" units="cm"/>
      <inkml:brushProperty name="color" value="#E71224"/>
    </inkml:brush>
  </inkml:definitions>
  <inkml:trace contextRef="#ctx0" brushRef="#br0">72 67 208 0 0,'31'-10'8191'0'0,"-30"9"-7765"0"0,1 0-1 0 0,0 1 1 0 0,0-1-1 0 0,-1-1 1 0 0,1 1-1 0 0,-1 0 1 0 0,1 0-1 0 0,-1-1 1 0 0,1 1-1 0 0,-1 0 1 0 0,0-1-1 0 0,0 0 1 0 0,1 1-1 0 0,-1-1 1 0 0,0 0-1 0 0,0 0-425 0 0,13-15 4299 0 0,-13 17-4243 0 0,-1 0 0 0 0,0 0 0 0 0,0 0 1 0 0,1 0-1 0 0,-1-1 0 0 0,0 1 0 0 0,0 0 0 0 0,1 0 1 0 0,-1 0-1 0 0,0-1 0 0 0,0 1 0 0 0,0 0 0 0 0,1 0 1 0 0,-1 0-1 0 0,0-1 0 0 0,0 1 0 0 0,0 0 0 0 0,0-1 1 0 0,0 1-1 0 0,1 0 0 0 0,-1 0 0 0 0,0-1 1 0 0,0 1-1 0 0,0 0 0 0 0,0-1 0 0 0,0 1 0 0 0,0 0 1 0 0,0 0-1 0 0,0-1 0 0 0,0 1 0 0 0,0 0 0 0 0,0-1 1 0 0,0 1-1 0 0,0 0 0 0 0,0-1 0 0 0,-1 1 0 0 0,1 0 1 0 0,0 0-1 0 0,0-1 0 0 0,0 1 0 0 0,0 0 0 0 0,0 0 1 0 0,-1-1-1 0 0,1 1 0 0 0,0 0 0 0 0,0 0 0 0 0,-1 0 1 0 0,1-1-1 0 0,0 1 0 0 0,0 0 0 0 0,0 0 0 0 0,-1 0 1 0 0,1 0-1 0 0,0-1 0 0 0,-1 1 0 0 0,1 0 0 0 0,0 0 1 0 0,0 0-1 0 0,-1 0 0 0 0,1 0 0 0 0,0 0 1 0 0,-1 0-1 0 0,1 0 0 0 0,0 0 0 0 0,-1 0 0 0 0,1 0 1 0 0,0 0-1 0 0,0 0 0 0 0,-1 0-56 0 0,-25-4 861 0 0,20 6-843 0 0,1 0 1 0 0,-1 1-1 0 0,1 0 0 0 0,0 0 1 0 0,0 0-1 0 0,0 0 1 0 0,0 1-1 0 0,0 0 0 0 0,1 0 1 0 0,-1 0-1 0 0,1 0 1 0 0,0 1-1 0 0,1 0 0 0 0,-1-1 1 0 0,1 1-1 0 0,0 1 1 0 0,0-1-1 0 0,0 0 0 0 0,1 1 1 0 0,0 0-1 0 0,0-1-18 0 0,-2 6 9 0 0,0-1-1 0 0,1 1 1 0 0,0 0-1 0 0,1 0 1 0 0,0 0-1 0 0,0 0 1 0 0,1 0-1 0 0,1 0 1 0 0,0 0-1 0 0,1 1 1 0 0,0 4-9 0 0,1-5 6 0 0,1 0-1 0 0,0 0 1 0 0,1-1-1 0 0,0 1 1 0 0,1-1 0 0 0,0 0-1 0 0,1 0 1 0 0,-1 0-1 0 0,2-1-5 0 0,-3-4 2 0 0,0 0 0 0 0,0 0 0 0 0,0 0 0 0 0,0-1 0 0 0,1 0 0 0 0,0 0 0 0 0,0 0 0 0 0,0-1 0 0 0,1 0 0 0 0,-1 0 1 0 0,1 0-1 0 0,-1-1 0 0 0,1 1 0 0 0,0-1 0 0 0,0-1 0 0 0,0 1 0 0 0,4 0-2 0 0,-4-1 1 0 0,0-1 1 0 0,0 1 0 0 0,0-1 0 0 0,0-1 0 0 0,0 1-1 0 0,0-1 1 0 0,0 0 0 0 0,0 0 0 0 0,0 0-1 0 0,-1-1 1 0 0,1 0 0 0 0,0 0 0 0 0,-1-1 0 0 0,1 0-1 0 0,-1 0 1 0 0,0 0 0 0 0,0 0 0 0 0,0-1 0 0 0,-1 1-1 0 0,1-2 1 0 0,-1 1 0 0 0,0 0 0 0 0,0-1-1 0 0,0 1 1 0 0,0-1 0 0 0,-1 0 0 0 0,0-1 0 0 0,0 1-1 0 0,-1 0 1 0 0,1-1 0 0 0,-1 0-2 0 0,4-15 0 0 0,-4 15 0 0 0,0 0 0 0 0,0 0 0 0 0,-1 0 0 0 0,1 0 0 0 0,-1-1 1 0 0,-1 1-1 0 0,1 0 0 0 0,-1-1 0 0 0,0 1 0 0 0,-1 0 0 0 0,0-1 0 0 0,0 1 0 0 0,0 0 0 0 0,0 0 0 0 0,-2-4 0 0 0,-1 0-6 0 0,-1-1-1 0 0,0 1 0 0 0,0-1 0 0 0,-1 1 1 0 0,0 1-1 0 0,-1-1 0 0 0,0 1 0 0 0,0 0 1 0 0,-1 1-1 0 0,0 0 0 0 0,-1 0 1 0 0,-5-4 6 0 0,9 9 13 0 0,-31-21-1195 0 0,-2 5-3745 0 0,20 17-2955 0 0,18 2 7717 0 0,-1 0 0 0 0,1 0 1 0 0,0 0-1 0 0,-1 1 0 0 0,1-1 0 0 0,0 0 0 0 0,0 0 1 0 0,-1 0-1 0 0,1 1 0 0 0,0-1 0 0 0,0 0 0 0 0,-1 0 1 0 0,1 0-1 0 0,0 1 0 0 0,0-1 0 0 0,-1 0 0 0 0,1 1 1 0 0,0-1-1 0 0,0 0 0 0 0,0 0 0 0 0,0 1 0 0 0,-1-1 1 0 0,1 0-1 0 0,0 1 0 0 0,0-1 0 0 0,0 0 0 0 0,0 1 1 0 0,0-1-1 0 0,0 0 0 0 0,0 1 0 0 0,0-1 0 0 0,0 0 1 0 0,0 1-1 0 0,0-1 0 0 0,0 0 0 0 0,0 1 0 0 0,0-1 0 0 0,0 0 1 0 0,1 1-1 0 0,-1-1 0 0 0,0 0 0 0 0,0 1 0 0 0,0-1 1 0 0,0 0-1 0 0,1 1 0 0 0,-1-1 0 0 0,0 0 0 0 0,0 0 1 0 0,0 1-1 0 0,1-1 0 0 0,-1 0 0 0 0,0 0 165 0 0,9 11-1910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39.420"/>
    </inkml:context>
    <inkml:brush xml:id="br0">
      <inkml:brushProperty name="width" value="0.05" units="cm"/>
      <inkml:brushProperty name="height" value="0.05" units="cm"/>
      <inkml:brushProperty name="color" value="#E71224"/>
    </inkml:brush>
  </inkml:definitions>
  <inkml:trace contextRef="#ctx0" brushRef="#br0">73 137 740 0 0,'0'-5'621'0'0,"1"3"-215"0"0,-1 0 1 0 0,0 0-1 0 0,0 0 0 0 0,0 0 1 0 0,0 0-1 0 0,0 0 0 0 0,-1 0 1 0 0,1 0-1 0 0,-1 0 0 0 0,1 0 1 0 0,-1 0-1 0 0,0 0 0 0 0,0 1 1 0 0,1-1-1 0 0,-1 0 0 0 0,0 0 1 0 0,-1 0-407 0 0,2 1 163 0 0,-1 1 0 0 0,1-1 0 0 0,0 0 0 0 0,-1 1 0 0 0,1-1 0 0 0,-1 0 0 0 0,1 1 0 0 0,-1-1 0 0 0,1 1 0 0 0,-1-1 0 0 0,0 1 0 0 0,1-1 0 0 0,-1 1 0 0 0,1-1 0 0 0,-1 1 0 0 0,0-1 0 0 0,0 1 0 0 0,1 0 0 0 0,-1 0 0 0 0,0-1 0 0 0,1 1 0 0 0,-1 0 0 0 0,0 0 0 0 0,0 0 0 0 0,0 0 0 0 0,1 0 0 0 0,-1 0 0 0 0,0 0 0 0 0,0 0 0 0 0,1 0 0 0 0,-1 0 0 0 0,0 0 0 0 0,0 0 0 0 0,1 0 0 0 0,-1 1 0 0 0,0-1 0 0 0,0 0 0 0 0,1 1 0 0 0,-1-1 0 0 0,0 1 0 0 0,1-1 0 0 0,-1 0 0 0 0,0 1 0 0 0,1-1 0 0 0,-1 1 0 0 0,1 0 0 0 0,-1-1 0 0 0,1 1 0 0 0,-1-1 0 0 0,1 1 0 0 0,0 0 0 0 0,-1-1 0 0 0,1 1 0 0 0,0 0 0 0 0,-1 0-163 0 0,-3 7 177 0 0,-1 1 1 0 0,1 0 0 0 0,1 0 0 0 0,0 0 0 0 0,0 0 0 0 0,0 1 0 0 0,2-1 0 0 0,-1 1 0 0 0,1-1-1 0 0,0 1 1 0 0,1 0 0 0 0,0-1 0 0 0,1 1 0 0 0,0 0 0 0 0,0 0-178 0 0,1-2-1 0 0,0 0 1 0 0,0-1-1 0 0,0 1 1 0 0,1-1-1 0 0,0 0 1 0 0,0 0-1 0 0,1 0 1 0 0,0 0-1 0 0,0 0 1 0 0,1-1-1 0 0,0 0 1 0 0,0 0-1 0 0,0 0 0 0 0,1-1 1 0 0,0 0-1 0 0,0 0 1 0 0,0 0-1 0 0,0 0 1 0 0,5 1 0 0 0,-7-3 4 0 0,0 0 0 0 0,1 0 1 0 0,-1-1-1 0 0,1 1 0 0 0,0-1 1 0 0,0 0-1 0 0,0-1 0 0 0,0 1 0 0 0,0-1 1 0 0,0 0-1 0 0,1 0 0 0 0,-1 0 1 0 0,0-1-1 0 0,1 0 0 0 0,-1 0 1 0 0,0 0-1 0 0,1-1 0 0 0,-1 0 0 0 0,0 0 1 0 0,0 0-1 0 0,0 0 0 0 0,0-1 1 0 0,0 0-1 0 0,0 0 0 0 0,1-1-4 0 0,3-1-1 0 0,-1-1 0 0 0,0-1-1 0 0,0 1 1 0 0,0-1 0 0 0,0 0 0 0 0,-1-1-1 0 0,0 0 1 0 0,-1 0 0 0 0,1-1-1 0 0,-1 1 1 0 0,-1-2 0 0 0,0 1 0 0 0,0 0-1 0 0,0-1 1 0 0,-1 0 0 0 0,0 0 0 0 0,-1 0-1 0 0,0 0 1 0 0,-1-1 0 0 0,1 1 0 0 0,-1-6 0 0 0,1-2 175 0 0,-1 0-1 0 0,0 0 0 0 0,-1 0 1 0 0,-1-1-1 0 0,-2-5-173 0 0,2 15 242 0 0,-1 0 1 0 0,0 1-1 0 0,-1 0 1 0 0,1-1-1 0 0,-1 1 1 0 0,-1 0-1 0 0,0 0 1 0 0,0 0-1 0 0,0 0 0 0 0,-1 0 1 0 0,0 1-1 0 0,0 0 1 0 0,-1-2-243 0 0,4 8 33 0 0,1-1 0 0 0,0 1 1 0 0,-1-1-1 0 0,1 1 0 0 0,0 0 0 0 0,-1-1 1 0 0,1 1-1 0 0,0 0 0 0 0,-1-1 0 0 0,1 1 1 0 0,-1 0-1 0 0,1-1 0 0 0,-1 1 0 0 0,1 0 1 0 0,-1 0-1 0 0,1 0 0 0 0,-1-1 0 0 0,1 1 1 0 0,0 0-1 0 0,-1 0 0 0 0,0 0 0 0 0,1 0 1 0 0,-1 0-1 0 0,1 0 0 0 0,-1 0 0 0 0,1 0 1 0 0,-1 0-1 0 0,1 0 0 0 0,-1 0 0 0 0,1 1 1 0 0,-1-1-1 0 0,1 0 0 0 0,0 0 0 0 0,-1 0 1 0 0,1 1-1 0 0,-1-1 0 0 0,0 0-33 0 0,-12 21 696 0 0,1 31-63 0 0,13-32-552 0 0,1-1 0 0 0,1 0-1 0 0,1 1 1 0 0,0-1-1 0 0,1 0 1 0 0,1-1-1 0 0,1 0 1 0 0,5 10-81 0 0,-5-11 22 0 0,-3-9-2 0 0,0 0-1 0 0,1 0 1 0 0,0 0 0 0 0,0-1-1 0 0,1 0 1 0 0,0 0-1 0 0,0 0 1 0 0,7 4-20 0 0,-9-7-67 0 0,0 0 0 0 0,1 0 0 0 0,-1-1 0 0 0,1 0 1 0 0,0 0-1 0 0,0 0 0 0 0,0 0 0 0 0,0-1 0 0 0,0 0 0 0 0,1 0 0 0 0,-1 0 0 0 0,1-1 1 0 0,-1 0-1 0 0,3 0 67 0 0,10-6-4763 0 0,-13 3 1580 0 0,1-2 0 0 0,-1 1 0 0 0,1 0 0 0 0,-1-1 1 0 0,0 0-1 0 0,4-5 3183 0 0,-7 4-2110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39.794"/>
    </inkml:context>
    <inkml:brush xml:id="br0">
      <inkml:brushProperty name="width" value="0.05" units="cm"/>
      <inkml:brushProperty name="height" value="0.05" units="cm"/>
      <inkml:brushProperty name="color" value="#E71224"/>
    </inkml:brush>
  </inkml:definitions>
  <inkml:trace contextRef="#ctx0" brushRef="#br0">162 212 140 0 0,'13'-29'3278'0'0,"1"-19"5875"0"0,-3 7-2908 0 0,-10 38-6083 0 0,0 0 1 0 0,0 1 0 0 0,-1-1-1 0 0,1 0 1 0 0,-1 0-1 0 0,0 1 1 0 0,1-1 0 0 0,-1 0-1 0 0,-1 0 1 0 0,1 0 0 0 0,0 1-1 0 0,-1-1 1 0 0,1 0-1 0 0,-1 1 1 0 0,0-1 0 0 0,0 0-1 0 0,0 1 1 0 0,0-1 0 0 0,-1 1-1 0 0,1 0 1 0 0,-1-1-1 0 0,1 1 1 0 0,-1 0 0 0 0,0 0-1 0 0,0 0 1 0 0,0 0 0 0 0,0 0-1 0 0,0 0 1 0 0,0 0-1 0 0,0 1 1 0 0,-1-1 0 0 0,1 1-1 0 0,-1 0 1 0 0,1 0 0 0 0,-1 0-1 0 0,1 0 1 0 0,-1 0-1 0 0,0 0 1 0 0,-1 0-163 0 0,-2-1 27 0 0,0 1 0 0 0,1 0-1 0 0,-1-1 1 0 0,0 2 0 0 0,0-1-1 0 0,0 1 1 0 0,1 0 0 0 0,-1 0 0 0 0,0 0-1 0 0,0 1 1 0 0,0 0 0 0 0,0 0-1 0 0,1 1 1 0 0,-1-1 0 0 0,1 1 0 0 0,-1 1-1 0 0,1-1 1 0 0,-4 3-27 0 0,6-3 12 0 0,0 0-1 0 0,0 0 1 0 0,0 0 0 0 0,1 1-1 0 0,-1-1 1 0 0,1 1 0 0 0,0 0-1 0 0,-1-1 1 0 0,1 1 0 0 0,1 0-1 0 0,-1 1 1 0 0,0-1 0 0 0,1 0-1 0 0,-1 0 1 0 0,1 1 0 0 0,0-1-1 0 0,0 1 1 0 0,1-1 0 0 0,-1 1-1 0 0,1-1 1 0 0,-1 1 0 0 0,1-1-1 0 0,0 1 1 0 0,0-1-1 0 0,1 1 1 0 0,-1-1 0 0 0,1 1-1 0 0,0-1 1 0 0,0 1 0 0 0,0-1-1 0 0,0 1 1 0 0,0-1 0 0 0,1 0-1 0 0,0 0 1 0 0,0 0 0 0 0,-1 0-1 0 0,2 0 1 0 0,-1 0 0 0 0,1 1-12 0 0,30 41 102 0 0,1-2 1 0 0,8 5-103 0 0,-40-47 3 0 0,-1 1-1 0 0,0-1 1 0 0,-1 0-1 0 0,1 0 1 0 0,0 1 0 0 0,0-1-1 0 0,0 1 1 0 0,-1-1-1 0 0,1 1 1 0 0,-1-1-1 0 0,1 1 1 0 0,-1-1 0 0 0,0 1-1 0 0,1-1 1 0 0,-1 1-1 0 0,0-1 1 0 0,0 1 0 0 0,0 0-1 0 0,0-1 1 0 0,0 1-1 0 0,-1-1 1 0 0,1 1-1 0 0,0-1 1 0 0,-1 1 0 0 0,1-1-1 0 0,-1 1 1 0 0,0-1-1 0 0,1 1 1 0 0,-1-1-1 0 0,0 0 1 0 0,0 1 0 0 0,0-1-1 0 0,0 0 1 0 0,0 0-1 0 0,0 1 1 0 0,0-1 0 0 0,0 0-1 0 0,-1 0 1 0 0,1 0-1 0 0,0-1 1 0 0,-1 1-1 0 0,1 0 1 0 0,0 0 0 0 0,-1-1-1 0 0,1 1 1 0 0,-2 0-3 0 0,1 0-46 0 0,-1 1-1 0 0,0-1 1 0 0,0 0 0 0 0,0 0 0 0 0,0 0 0 0 0,0 0-1 0 0,0 0 1 0 0,0 0 0 0 0,0-1 0 0 0,-1 0-1 0 0,1 1 1 0 0,0-1 0 0 0,0-1 0 0 0,0 1 0 0 0,-1 0-1 0 0,1-1 1 0 0,0 1 0 0 0,0-1 0 0 0,0 0 0 0 0,0 0-1 0 0,0 0 1 0 0,0-1 0 0 0,-2 0 46 0 0,2-1-614 0 0,0 0 0 0 0,0 0 0 0 0,0 0 0 0 0,0 0 0 0 0,1 0 0 0 0,-1-1 0 0 0,1 1 0 0 0,0-1 0 0 0,0 0 0 0 0,-2-3 614 0 0,4 5-452 0 0,-1 0 1 0 0,1 0 0 0 0,-1 0 0 0 0,1 0-1 0 0,0 0 1 0 0,0 0 0 0 0,0 0-1 0 0,0-1 1 0 0,0 1 0 0 0,0 0 0 0 0,0 0-1 0 0,1 0 1 0 0,-1 0 0 0 0,1 0 0 0 0,0 0-1 0 0,-1 0 1 0 0,1 0 0 0 0,0 0-1 0 0,0 1 1 0 0,0-1 0 0 0,1 0 0 0 0,-1 0-1 0 0,0 1 1 0 0,0-1 0 0 0,1 1 451 0 0,1-3-812 0 0,-1 1 234 0 0,0 1 0 0 0,1-1-1 0 0,-1 1 1 0 0,1 0 0 0 0,0-1 0 0 0,-1 1 0 0 0,1 0 0 0 0,0 0 0 0 0,3-1 578 0 0,21-3-1806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40.349"/>
    </inkml:context>
    <inkml:brush xml:id="br0">
      <inkml:brushProperty name="width" value="0.05" units="cm"/>
      <inkml:brushProperty name="height" value="0.05" units="cm"/>
      <inkml:brushProperty name="color" value="#E71224"/>
    </inkml:brush>
  </inkml:definitions>
  <inkml:trace contextRef="#ctx0" brushRef="#br0">295 126 384 0 0,'17'-17'3366'0'0,"19"-21"5593"0"0,-26 13-2913 0 0,-14 9-2236 0 0,3 13-3662 0 0,-1 1 0 0 0,0 0 0 0 0,-1 0 0 0 0,1 0 0 0 0,0 0 0 0 0,-1 0 0 0 0,1 1 0 0 0,-1-1 0 0 0,1 1-1 0 0,-1-1 1 0 0,0 1 0 0 0,1 0 0 0 0,-1 0 0 0 0,0 0 0 0 0,0 0 0 0 0,0 1 0 0 0,0-1 0 0 0,-2 1-148 0 0,-59-3 683 0 0,50 3-493 0 0,2 1-129 0 0,0 0-1 0 0,0 1 1 0 0,0 0-1 0 0,0 0 1 0 0,1 2-1 0 0,-1-1 1 0 0,1 1-1 0 0,-1 1 1 0 0,2 0-1 0 0,-1 1 1 0 0,0 0-1 0 0,1 0 1 0 0,0 1-1 0 0,-3 4-60 0 0,8-8 6 0 0,1 1-1 0 0,0 0 0 0 0,-1 0 0 0 0,1 0 1 0 0,1 1-1 0 0,-1-1 0 0 0,1 1 0 0 0,0 0 1 0 0,0 0-1 0 0,0 0 0 0 0,1 1 1 0 0,-1-1-1 0 0,1 0 0 0 0,1 1 0 0 0,-1 0 1 0 0,1-1-1 0 0,0 1 0 0 0,0 0 0 0 0,1 0 1 0 0,-1-1-1 0 0,1 1 0 0 0,1 0 1 0 0,-1 0-1 0 0,1 0 0 0 0,0-1 0 0 0,0 1 1 0 0,1 0-1 0 0,-1-1 0 0 0,1 1 0 0 0,1 1-5 0 0,1 1 4 0 0,0 1-1 0 0,0-1 0 0 0,1 0 0 0 0,0-1 0 0 0,0 1 1 0 0,1-1-1 0 0,0 0 0 0 0,0-1 0 0 0,1 1 0 0 0,0-1 1 0 0,0 0-1 0 0,0-1 0 0 0,1 0 0 0 0,-1 0-3 0 0,0-1-13 0 0,0-1 0 0 0,0 0 0 0 0,0-1 0 0 0,1 0 0 0 0,-1 0 0 0 0,1-1 0 0 0,-1 1 0 0 0,1-2 0 0 0,-1 1 0 0 0,1-1 0 0 0,-1 0 0 0 0,1-1 0 0 0,0 1 0 0 0,-1-1 0 0 0,1-1 0 0 0,-1 0 0 0 0,2 0 13 0 0,-4 0-13 0 0,1 0 0 0 0,-1-1 0 0 0,0 1 0 0 0,0-1 0 0 0,0 0 0 0 0,0 0 0 0 0,-1-1 1 0 0,1 1-1 0 0,-1-1 0 0 0,0 0 0 0 0,0 0 0 0 0,0 0 0 0 0,-1-1 0 0 0,1 0 0 0 0,-1 1 0 0 0,0-1 0 0 0,-1 0 1 0 0,1 0-1 0 0,-1-1 0 0 0,0 1 0 0 0,0 0 13 0 0,1-4-3 0 0,0 0 1 0 0,-1-1-1 0 0,0 1 0 0 0,-1 0 1 0 0,0-1-1 0 0,0 1 0 0 0,-1-1 1 0 0,0 1-1 0 0,-1-1 0 0 0,0 1 1 0 0,0 0-1 0 0,-2-3 3 0 0,-1-8 14 0 0,4 15-1 0 0,-1 0-1 0 0,0 1 0 0 0,0-1 0 0 0,0 1 1 0 0,0-1-1 0 0,0 1 0 0 0,-1-1 0 0 0,0 1 1 0 0,0 0-1 0 0,0 0 0 0 0,-1 0 1 0 0,1 0-1 0 0,-1 0 0 0 0,-1 0-12 0 0,4 4 8 0 0,0 0 0 0 0,-1-1 0 0 0,1 1-1 0 0,0 0 1 0 0,0 0 0 0 0,0 0 0 0 0,-1 0 0 0 0,1 0-1 0 0,0 0 1 0 0,0 0 0 0 0,-1 0 0 0 0,1 0 0 0 0,0 0-1 0 0,0 0 1 0 0,-1 0 0 0 0,1 0 0 0 0,0 0 0 0 0,-1 0-1 0 0,1 0 1 0 0,0 0 0 0 0,0 0 0 0 0,-1 0 0 0 0,1 0-1 0 0,0 0 1 0 0,0 0 0 0 0,-1 0 0 0 0,1 0 0 0 0,0 0-1 0 0,0 1 1 0 0,0-1 0 0 0,-1 0 0 0 0,1 0 0 0 0,0 0-1 0 0,0 1 1 0 0,0-1 0 0 0,-1 0 0 0 0,1 0 0 0 0,0 0-1 0 0,0 1 1 0 0,0-1 0 0 0,0 0 0 0 0,0 0-8 0 0,-3 16 300 0 0,5 15 120 0 0,5-10-348 0 0,2 0 0 0 0,0-1 0 0 0,1 0 0 0 0,1-1-1 0 0,1 0 1 0 0,0-1 0 0 0,2 0 0 0 0,0-1 0 0 0,1-1-1 0 0,0 0 1 0 0,17 12-72 0 0,-18-18 1810 0 0,-2-4-4118 0 0,24-3-16401 0 0,-17-4 11879 0 0,-9 1 4692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40.713"/>
    </inkml:context>
    <inkml:brush xml:id="br0">
      <inkml:brushProperty name="width" value="0.05" units="cm"/>
      <inkml:brushProperty name="height" value="0.05" units="cm"/>
      <inkml:brushProperty name="color" value="#E71224"/>
    </inkml:brush>
  </inkml:definitions>
  <inkml:trace contextRef="#ctx0" brushRef="#br0">247 129 260 0 0,'13'-37'4152'0'0,"-12"34"-3410"0"0,-1 0-1 0 0,0 0 1 0 0,0-1-1 0 0,0 1 1 0 0,-1 0-1 0 0,1 0 1 0 0,-1 0-1 0 0,1-1 1 0 0,-1 1-1 0 0,0 0 1 0 0,0 0-1 0 0,-1 0 1 0 0,1 0-1 0 0,-1 0 1 0 0,1 1-1 0 0,-1-1 1 0 0,0 0-1 0 0,0 1 1 0 0,0-1-1 0 0,0 1 1 0 0,0 0-1 0 0,-3-2-741 0 0,2 1 402 0 0,-1 1-1 0 0,1-1 0 0 0,-1 1 1 0 0,0 0-1 0 0,0 0 0 0 0,0 1 0 0 0,0-1 1 0 0,0 1-1 0 0,0 0 0 0 0,-3-1-401 0 0,0 1 154 0 0,0 0 0 0 0,0 1-1 0 0,0 0 1 0 0,0 0 0 0 0,0 1-1 0 0,0-1 1 0 0,0 2 0 0 0,0-1 0 0 0,0 1-1 0 0,1 0 1 0 0,-1 0 0 0 0,1 1-1 0 0,-1 0 1 0 0,1 0 0 0 0,0 0-1 0 0,0 1 1 0 0,0 0 0 0 0,1 0 0 0 0,-1 0-1 0 0,1 1 1 0 0,0 0 0 0 0,0 0-1 0 0,1 0 1 0 0,-1 1 0 0 0,-2 4-154 0 0,4-5 13 0 0,0 0 0 0 0,0 0 1 0 0,0 0-1 0 0,1 1 0 0 0,0-1 1 0 0,0 1-1 0 0,0-1 0 0 0,0 1 0 0 0,1 0 1 0 0,0 0-1 0 0,0 0 0 0 0,1 0 1 0 0,0 0-1 0 0,0 0 0 0 0,0 0 0 0 0,1 0 1 0 0,-1-1-1 0 0,1 1 0 0 0,1 0 1 0 0,-1 0-1 0 0,1 0 0 0 0,0-1 0 0 0,1 1 1 0 0,-1-1-1 0 0,1 0 0 0 0,0 0 0 0 0,0 0 1 0 0,1 0-1 0 0,-1 0 0 0 0,2 1-13 0 0,1-1-99 0 0,0 1 0 0 0,0-1 0 0 0,0 0 0 0 0,1-1 0 0 0,0 1 0 0 0,0-1-1 0 0,0 0 1 0 0,0-1 0 0 0,0 0 0 0 0,1 0 0 0 0,-1-1 0 0 0,1 0 0 0 0,0 0-1 0 0,0 0 1 0 0,4-1 99 0 0,-4 0-900 0 0,1-1-1 0 0,0 1 1 0 0,-1-2-1 0 0,1 1 1 0 0,0-1-1 0 0,-1-1 1 0 0,1 1 0 0 0,7-4 900 0 0,11-4-5842 0 0,0-2 0 0 0,-2 0 0 0 0,6-5 5842 0 0,-11 5-2059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0:51.898"/>
    </inkml:context>
    <inkml:brush xml:id="br0">
      <inkml:brushProperty name="width" value="0.05" units="cm"/>
      <inkml:brushProperty name="height" value="0.05" units="cm"/>
      <inkml:brushProperty name="color" value="#E71224"/>
    </inkml:brush>
  </inkml:definitions>
  <inkml:trace contextRef="#ctx0" brushRef="#br0">334 111 1600 0 0,'0'-5'831'0'0,"0"1"0"0"0,0-1 0 0 0,-1 1 0 0 0,0-1 0 0 0,1 1 0 0 0,-1-1 0 0 0,-1 1 0 0 0,1 0 0 0 0,-1-1 1 0 0,1 1-1 0 0,-1 0 0 0 0,-1 0 0 0 0,1 0 0 0 0,0 0 0 0 0,-1 0 0 0 0,0 1 0 0 0,0-1 0 0 0,0 1 0 0 0,0 0 0 0 0,-1 0 0 0 0,1 0 0 0 0,-1 0 0 0 0,0 0 0 0 0,-3-1-831 0 0,2 2 481 0 0,0 0 0 0 0,0 0 0 0 0,0 0 0 0 0,0 1 0 0 0,0 0 0 0 0,0 0 0 0 0,0 0 0 0 0,0 0 1 0 0,0 1-1 0 0,-1 0-481 0 0,-1 0 100 0 0,0 1 1 0 0,1 0 0 0 0,-1 0 0 0 0,0 0 0 0 0,1 1 0 0 0,-1 0 0 0 0,1 0-1 0 0,-4 2-100 0 0,-4 3 182 0 0,1 0-1 0 0,-1 1 0 0 0,1 0 0 0 0,1 1 1 0 0,0 0-1 0 0,0 1 0 0 0,1 1 0 0 0,0 0 0 0 0,0 0-181 0 0,7-7 28 0 0,1 1 0 0 0,-1-1 0 0 0,1 1 0 0 0,0 0 0 0 0,0 0 0 0 0,0 0 1 0 0,1 0-1 0 0,-1 0 0 0 0,1 1 0 0 0,1-1 0 0 0,-1 1 0 0 0,1-1 0 0 0,0 1 0 0 0,0 0 0 0 0,0 0 0 0 0,1-1 0 0 0,0 1 0 0 0,0 0 0 0 0,1-1 0 0 0,0 1 0 0 0,0 0 0 0 0,0-1 0 0 0,0 1 0 0 0,1 0 0 0 0,1 3-28 0 0,1-3-66 0 0,-1 1 0 0 0,1 0 1 0 0,0-1-1 0 0,1 1 0 0 0,0-1 0 0 0,0-1 0 0 0,0 1 0 0 0,0-1 0 0 0,1 1 1 0 0,0-2-1 0 0,0 1 0 0 0,1-1 0 0 0,-1 0 0 0 0,1 0 0 0 0,0 0 1 0 0,0-1-1 0 0,0 0 0 0 0,0-1 0 0 0,1 0 0 0 0,-1 0 0 0 0,1 0 0 0 0,-1-1 1 0 0,1 0-1 0 0,0 0 0 0 0,-1-1 0 0 0,5 0 66 0 0,3-1-1050 0 0,0 0-1 0 0,0 0 1 0 0,-1-2 0 0 0,1 1-1 0 0,-1-2 1 0 0,6-2 1050 0 0,-5 1-2627 0 0,0-1 0 0 0,-1 0 0 0 0,0-1 0 0 0,0-1 0 0 0,9-7 2627 0 0,18-13-5639 0 0,-21 12 3713 0 0</inkml:trace>
  <inkml:trace contextRef="#ctx0" brushRef="#br0" timeOffset="1">526 111 896 0 0,'-5'-40'5502'0'0,"4"35"-4180"0"0,0 0 1 0 0,-1 0 0 0 0,0 0-1 0 0,0 1 1 0 0,0-1 0 0 0,0 0-1 0 0,-1 1 1 0 0,0-1 0 0 0,0 1-1 0 0,0 0-1322 0 0,3 4 98 0 0,0 0-1 0 0,-1-1 1 0 0,1 1-1 0 0,0 0 1 0 0,0 0-1 0 0,0 0 1 0 0,-1 0-1 0 0,1 0 1 0 0,0-1-1 0 0,0 1 0 0 0,-1 0 1 0 0,1 0-1 0 0,0 0 1 0 0,0 0-1 0 0,-1 0 1 0 0,1 0-1 0 0,0 0 1 0 0,0 0-1 0 0,-1 0 1 0 0,1 0-1 0 0,0 0 1 0 0,0 0-1 0 0,-1 0 0 0 0,1 0 1 0 0,0 0-1 0 0,0 0 1 0 0,-1 0-1 0 0,1 0 1 0 0,0 0-1 0 0,0 0 1 0 0,-1 1-1 0 0,1-1 1 0 0,0 0-1 0 0,0 0 0 0 0,-1 0 1 0 0,1 0-1 0 0,0 1 1 0 0,0-1-1 0 0,0 0 1 0 0,0 0-1 0 0,-1 0 1 0 0,1 1-1 0 0,0-1 1 0 0,0 0-1 0 0,0 0-97 0 0,-10 19 1674 0 0,-4 25-693 0 0,12-34-930 0 0,0 1-1 0 0,0 0 1 0 0,1 0 0 0 0,0 0-1 0 0,1-1 1 0 0,0 1 0 0 0,1 0-1 0 0,0 0 1 0 0,1 0 0 0 0,0 0 0 0 0,0-1-52 0 0,8 53-1287 0 0,-7-52 296 0 0,-3-11 739 0 0,0 1 0 0 0,0-1 0 0 0,-1 1 0 0 0,1-1-1 0 0,0 1 1 0 0,0-1 0 0 0,0 0 0 0 0,0 1-1 0 0,0-1 1 0 0,0 1 0 0 0,0-1 0 0 0,1 1-1 0 0,-1-1 1 0 0,0 1 0 0 0,0-1 0 0 0,0 1 0 0 0,0-1-1 0 0,0 0 1 0 0,1 1 0 0 0,-1-1 0 0 0,0 1-1 0 0,0-1 1 0 0,1 0 0 0 0,-1 1 0 0 0,0-1-1 0 0,1 0 1 0 0,-1 1 0 0 0,0-1 0 0 0,1 0 0 0 0,-1 0-1 0 0,1 1 1 0 0,-1-1 0 0 0,0 0 0 0 0,1 0-1 0 0,-1 1 1 0 0,1-1 0 0 0,-1 0 0 0 0,1 0 0 0 0,-1 0-1 0 0,0 0 1 0 0,1 0 0 0 0,-1 0 0 0 0,1 0-1 0 0,-1 0 1 0 0,1 0 0 0 0,-1 0 0 0 0,1 0-1 0 0,-1 0 1 0 0,1 0 0 0 0,-1 0 0 0 0,0 0 0 0 0,1-1-1 0 0,-1 1 1 0 0,1 0 0 0 0,-1 0 0 0 0,1 0-1 0 0,-1-1 1 0 0,0 1 0 0 0,1 0 0 0 0,-1-1 0 0 0,1 1 253 0 0,2-11-6396 0 0,5 6 4176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41.065"/>
    </inkml:context>
    <inkml:brush xml:id="br0">
      <inkml:brushProperty name="width" value="0.05" units="cm"/>
      <inkml:brushProperty name="height" value="0.05" units="cm"/>
      <inkml:brushProperty name="color" value="#E71224"/>
    </inkml:brush>
  </inkml:definitions>
  <inkml:trace contextRef="#ctx0" brushRef="#br0">22 391 140 0 0,'-2'-16'1162'0'0,"-6"-11"6741"0"0,1 19-224 0 0,4 31-3728 0 0,3 7-2330 0 0,-1-12-1300 0 0,1 0 0 0 0,0 0 0 0 0,2-1 0 0 0,0 1 1 0 0,3 11-322 0 0,-3 6 82 0 0,-2-1-1219 0 0,0-33 928 0 0,0 0 1 0 0,0-1-1 0 0,0 1 1 0 0,0-1-1 0 0,0 1 1 0 0,0 0-1 0 0,0-1 1 0 0,0 1-1 0 0,0-1 1 0 0,0 1-1 0 0,1 0 1 0 0,-1-1 0 0 0,0 1-1 0 0,0-1 1 0 0,1 1-1 0 0,-1-1 1 0 0,0 1-1 0 0,0-1 1 0 0,1 1-1 0 0,-1-1 1 0 0,1 1-1 0 0,-1-1 1 0 0,1 1-1 0 0,-1-1 1 0 0,1 1-1 0 0,-1-1 1 0 0,1 0-1 0 0,-1 1 1 0 0,1-1-1 0 0,0 0 209 0 0,0 0-3483 0 0,2-2-1774 0 0,6-6 521 0 0,-1 7 2440 0 0</inkml:trace>
  <inkml:trace contextRef="#ctx0" brushRef="#br0" timeOffset="1">123 181 1348 0 0,'-20'-53'3486'0'0,"15"41"-1975"0"0,-1-1 0 0 0,2 1 0 0 0,0-1 0 0 0,0 0 0 0 0,1 0 0 0 0,1-1 0 0 0,0-3-1511 0 0,-2-1 1311 0 0,-1 15-709 0 0,5 4-703 0 0,-1 0 0 0 0,1 0 1 0 0,0 0-1 0 0,0 0 0 0 0,0 1 0 0 0,0-1 0 0 0,0 0 0 0 0,0 0 0 0 0,0 0 0 0 0,0 0 0 0 0,0 0 0 0 0,0 0 0 0 0,1 0 0 0 0,-1 0 1 0 0,0 0-1 0 0,1 0 0 0 0,-1 0 0 0 0,1 0 0 0 0,-1 0 0 0 0,1-1 0 0 0,-1 1 0 0 0,1 0 0 0 0,0 0 0 0 0,0 0 0 0 0,-1-1 0 0 0,1 1 1 0 0,0 0-1 0 0,0 0 101 0 0,26 32-6128 0 0,18 19-414 0 0,-16-29 4881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41.611"/>
    </inkml:context>
    <inkml:brush xml:id="br0">
      <inkml:brushProperty name="width" value="0.05" units="cm"/>
      <inkml:brushProperty name="height" value="0.05" units="cm"/>
      <inkml:brushProperty name="color" value="#E71224"/>
    </inkml:brush>
  </inkml:definitions>
  <inkml:trace contextRef="#ctx0" brushRef="#br0">312 443 1260 0 0,'1'0'357'0'0,"-1"0"0"0"0,1 0 0 0 0,0 1 0 0 0,0-1-1 0 0,-1 0 1 0 0,1 0 0 0 0,0 0 0 0 0,0 0 0 0 0,-1 0 0 0 0,1 0 0 0 0,0-1-1 0 0,0 1 1 0 0,-1 0 0 0 0,1 0 0 0 0,0 0 0 0 0,0-1 0 0 0,-1 1 0 0 0,1 0-1 0 0,0-1 1 0 0,-1 1 0 0 0,1-1 0 0 0,0 1 0 0 0,-1 0 0 0 0,1-1 0 0 0,-1 0-1 0 0,1 1 1 0 0,-1-1 0 0 0,1 0-357 0 0,-13-13 7070 0 0,-37-11-1979 0 0,31 20-4720 0 0,-1 1-1 0 0,1 0 0 0 0,-1 2 0 0 0,0 0 0 0 0,-1 1 0 0 0,-2 1-370 0 0,16-1 22 0 0,0 2 0 0 0,0-1 0 0 0,0 1 0 0 0,0 0 0 0 0,1 0 0 0 0,-1 1 0 0 0,0-1 0 0 0,1 1 0 0 0,-1 0 0 0 0,1 1 0 0 0,0 0 0 0 0,-1-1 0 0 0,1 2 0 0 0,1-1 0 0 0,-1 0 0 0 0,0 1 0 0 0,1 0 0 0 0,0 0 0 0 0,0 1 0 0 0,0-1 0 0 0,0 1 0 0 0,0 1-22 0 0,1 1-13 0 0,0-1 1 0 0,0 1-1 0 0,1 0 1 0 0,0 0-1 0 0,0 0 1 0 0,1 1-1 0 0,-1-1 1 0 0,2 0-1 0 0,-1 0 1 0 0,1 1-1 0 0,0-1 1 0 0,1 0-1 0 0,0 1 0 0 0,0-1 1 0 0,0 0-1 0 0,1 0 1 0 0,0 0-1 0 0,0 0 1 0 0,1 0-1 0 0,0 0 1 0 0,0-1-1 0 0,1 1 1 0 0,0-1-1 0 0,0 0 1 0 0,0 0-1 0 0,1 0 1 0 0,0-1-1 0 0,0 0 1 0 0,0 0-1 0 0,1 0 1 0 0,4 3 12 0 0,-7-6-51 0 0,-1 0 0 0 0,1 0 0 0 0,-1 0 0 0 0,1-1 0 0 0,0 1 0 0 0,0-1 0 0 0,0 0 0 0 0,0 0 0 0 0,0 0 0 0 0,0 0 0 0 0,0-1 0 0 0,0 1 0 0 0,1-1-1 0 0,-1 0 1 0 0,0 1 0 0 0,0-1 0 0 0,0-1 0 0 0,1 1 0 0 0,-1 0 0 0 0,0-1 0 0 0,1 0 51 0 0,2-1-85 0 0,-1 0 1 0 0,0-1-1 0 0,-1 0 0 0 0,1 1 0 0 0,0-1 0 0 0,-1-1 0 0 0,1 1 0 0 0,-1-1 0 0 0,0 0 0 0 0,-1 0 0 0 0,1 0 1 0 0,0-1 84 0 0,5-6-68 0 0,-1 0 0 0 0,-1-1 0 0 0,0 0 0 0 0,-1 0 0 0 0,0-1 0 0 0,0 0 0 0 0,-2 0 0 0 0,0 0 0 0 0,3-13 68 0 0,-3-7 37 0 0,0 0-1 0 0,-3 0 1 0 0,0 0 0 0 0,-2-1-1 0 0,-5-23-36 0 0,3-38 157 0 0,3 69 50 0 0,0 0 1 0 0,-2 0-1 0 0,-3-16-207 0 0,1-6 1064 0 0,6 46-31 0 0,-2 29-428 0 0,5 53-221 0 0,2 1 1 0 0,5-1-1 0 0,2-1 1 0 0,5 0-1 0 0,15 39-384 0 0,-28-97 224 0 0,1-1-1 0 0,1-1 1 0 0,9 18-224 0 0,-14-31-234 0 0,1 1 1 0 0,0-1-1 0 0,1-1 1 0 0,-1 1 0 0 0,1 0-1 0 0,0-1 1 0 0,3 3 233 0 0,-4-6-672 0 0,-1 1 0 0 0,1-1-1 0 0,-1 0 1 0 0,1 0 0 0 0,0 0 0 0 0,0 0 0 0 0,-1-1 0 0 0,3 1 672 0 0,0-1-1756 0 0,1-4-5124 0 0,3 1-1669 0 0,-2 2 6135 0 0,2 5 231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42.001"/>
    </inkml:context>
    <inkml:brush xml:id="br0">
      <inkml:brushProperty name="width" value="0.05" units="cm"/>
      <inkml:brushProperty name="height" value="0.05" units="cm"/>
      <inkml:brushProperty name="color" value="#E71224"/>
    </inkml:brush>
  </inkml:definitions>
  <inkml:trace contextRef="#ctx0" brushRef="#br0">32 158 432 0 0,'0'0'366'0'0,"-10"-23"2020"0"0,-6-24 5759 0 0,15 45-7488 0 0,0-1-1 0 0,0 0 0 0 0,0 0 0 0 0,1 1 0 0 0,-1-1 0 0 0,1 0 1 0 0,0 0-1 0 0,-1 0 0 0 0,1 0 0 0 0,0 0 0 0 0,1 0 0 0 0,-1 1 1 0 0,0-1-1 0 0,1 0 0 0 0,0 0 0 0 0,0 0 0 0 0,0 1 0 0 0,0-1 1 0 0,0 0-1 0 0,0 1 0 0 0,1-1 0 0 0,0-1-656 0 0,3 1 202 0 0,0 0 0 0 0,0 0 0 0 0,1 1-1 0 0,-1 0 1 0 0,1 0 0 0 0,-1 0 0 0 0,1 1 0 0 0,0-1-1 0 0,-1 1 1 0 0,1 1 0 0 0,0-1 0 0 0,0 1 0 0 0,0 0 0 0 0,0 0-202 0 0,16 1-20 0 0,-1 1 1 0 0,0 1 0 0 0,3 1 19 0 0,12-1-545 0 0,14 3-4163 0 0,-23 3-6954 0 0,-26-9 10933 0 0,-1 0 565 0 0,0 0-1 0 0,1 0 1 0 0,-1 0 0 0 0,0 0-1 0 0,1 0 1 0 0,-1 1 0 0 0,0-1-1 0 0,1 0 1 0 0,-1 0 0 0 0,0 0-1 0 0,0 1 1 0 0,1-1 0 0 0,-1 0-1 0 0,0 0 1 0 0,0 0 0 0 0,1 1-1 0 0,-1-1 1 0 0,0 0 0 0 0,0 1-1 0 0,0-1 1 0 0,1 0 0 0 0,-1 0-1 0 0,0 1 1 0 0,0-1 0 0 0,0 0-1 0 0,0 1 1 0 0,0-1 0 0 0,0 0-1 0 0,0 1 1 0 0,0-1-1 0 0,0 0 1 0 0,0 1 0 0 0,0-1-1 0 0,0 0 1 0 0,0 1 0 0 0,0-1-1 0 0,0 0 1 0 0,0 1 0 0 0,0-1-1 0 0,0 0 1 0 0,0 1 164 0 0,-9 9-2691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42.364"/>
    </inkml:context>
    <inkml:brush xml:id="br0">
      <inkml:brushProperty name="width" value="0.05" units="cm"/>
      <inkml:brushProperty name="height" value="0.05" units="cm"/>
      <inkml:brushProperty name="color" value="#E71224"/>
    </inkml:brush>
  </inkml:definitions>
  <inkml:trace contextRef="#ctx0" brushRef="#br0">81 1 748 0 0,'-52'7'5694'0'0,"25"4"4177"0"0,27-11-9813 0 0,0 0 0 0 0,0 0 0 0 0,0 0 0 0 0,0 0-1 0 0,0 0 1 0 0,0 0 0 0 0,-1 0 0 0 0,1 0 0 0 0,0 0-1 0 0,0 0 1 0 0,0 1 0 0 0,0-1 0 0 0,0 0 0 0 0,0 0-1 0 0,0 0 1 0 0,0 0 0 0 0,0 0 0 0 0,0 0-1 0 0,0 0 1 0 0,0 0 0 0 0,0 1 0 0 0,0-1 0 0 0,0 0-1 0 0,0 0 1 0 0,0 0 0 0 0,0 0 0 0 0,0 0 0 0 0,0 0-1 0 0,0 1 1 0 0,0-1 0 0 0,0 0 0 0 0,0 0 0 0 0,0 0-1 0 0,0 0 1 0 0,0 0 0 0 0,0 0 0 0 0,0 0-1 0 0,0 1 1 0 0,0-1 0 0 0,0 0 0 0 0,0 0 0 0 0,0 0-1 0 0,0 0 1 0 0,1 0 0 0 0,-1 0 0 0 0,0 0 0 0 0,0 0-1 0 0,0 0 1 0 0,0 0 0 0 0,0 0 0 0 0,0 1 0 0 0,0-1-1 0 0,0 0 1 0 0,1 0 0 0 0,-1 0 0 0 0,0 0-1 0 0,0 0 1 0 0,0 0 0 0 0,0 0 0 0 0,0 0-58 0 0,13 5 1916 0 0,12 2-278 0 0,11-4-1158 0 0,0-1 0 0 0,1-1 0 0 0,-1-2 0 0 0,8-3-480 0 0,81-10-5449 0 0,-47 4-4973 0 0,-37 10 3836 0 0,-29 5 4368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42.714"/>
    </inkml:context>
    <inkml:brush xml:id="br0">
      <inkml:brushProperty name="width" value="0.05" units="cm"/>
      <inkml:brushProperty name="height" value="0.05" units="cm"/>
      <inkml:brushProperty name="color" value="#E71224"/>
    </inkml:brush>
  </inkml:definitions>
  <inkml:trace contextRef="#ctx0" brushRef="#br0">91 149 656 0 0,'-9'-27'4892'0'0,"-2"1"0"0"0,-10-18-4892 0 0,0 1 8587 0 0,21 42-8474 0 0,0 1-1 0 0,0-1 1 0 0,-1 1-1 0 0,1-1 1 0 0,0 1-1 0 0,0 0 1 0 0,0-1 0 0 0,-1 1-1 0 0,1-1 1 0 0,0 1-1 0 0,0 0 1 0 0,-1-1-1 0 0,1 1 1 0 0,0 0-1 0 0,-1 0 1 0 0,1-1 0 0 0,-1 1-1 0 0,1 0 1 0 0,0-1-1 0 0,-1 1 1 0 0,1 0-1 0 0,-1 0 1 0 0,1 0-1 0 0,0 0 1 0 0,-1-1 0 0 0,1 1-1 0 0,-1 0 1 0 0,1 0-1 0 0,-1 0 1 0 0,1 0-1 0 0,-1 0 1 0 0,1 0-1 0 0,0 0 1 0 0,-1 0 0 0 0,1 0-1 0 0,-1 0 1 0 0,1 1-1 0 0,-1-1 1 0 0,1 0-1 0 0,-1 0 1 0 0,1 0-1 0 0,0 0 1 0 0,-1 1 0 0 0,1-1-1 0 0,-1 0 1 0 0,1 0-1 0 0,0 1 1 0 0,-1-1-113 0 0,-8 13 1914 0 0,7-3-1614 0 0,4 23 649 0 0,1 0 0 0 0,7 29-949 0 0,-4-29 112 0 0,-1 1-1 0 0,0 30-111 0 0,0 4-19 0 0,0 0-4092 0 0,-5-68 4007 0 0,0 1 0 0 0,0-1 0 0 0,0 0 0 0 0,0 0 0 0 0,-1 1 0 0 0,1-1 0 0 0,0 0 0 0 0,0 1 0 0 0,0-1 0 0 0,0 0 0 0 0,0 0 0 0 0,0 1-1 0 0,0-1 1 0 0,-1 0 0 0 0,1 0 0 0 0,0 0 0 0 0,0 1 0 0 0,0-1 0 0 0,-1 0 0 0 0,1 0 0 0 0,0 0 0 0 0,0 1 0 0 0,-1-1 0 0 0,1 0 0 0 0,0 0 0 0 0,0 0 0 0 0,-1 0 0 0 0,1 0 0 0 0,0 0 0 0 0,-1 0 0 0 0,1 1 0 0 0,0-1 0 0 0,0 0 0 0 0,-1 0 0 0 0,1 0 0 0 0,0 0 0 0 0,-1 0 0 0 0,1 0 0 0 0,0 0 104 0 0,-2-1-5687 0 0,2 1-5304 0 0,0-5 8479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43.110"/>
    </inkml:context>
    <inkml:brush xml:id="br0">
      <inkml:brushProperty name="width" value="0.05" units="cm"/>
      <inkml:brushProperty name="height" value="0.05" units="cm"/>
      <inkml:brushProperty name="color" value="#E71224"/>
    </inkml:brush>
  </inkml:definitions>
  <inkml:trace contextRef="#ctx0" brushRef="#br0">0 314 556 0 0,'0'-11'528'0'0,"4"-19"7763"0"0,-3 29-7986 0 0,0 0-1 0 0,0 0 1 0 0,0 0 0 0 0,0 0-1 0 0,0 0 1 0 0,1 0 0 0 0,-1 1 0 0 0,0-1-1 0 0,1 0 1 0 0,-1 1 0 0 0,1-1 0 0 0,-1 1-1 0 0,0-1 1 0 0,1 1 0 0 0,-1 0 0 0 0,1 0-1 0 0,-1 0 1 0 0,1-1-305 0 0,16-1 938 0 0,0 1 0 0 0,-1 1 0 0 0,1 0 0 0 0,0 1 0 0 0,0 1 0 0 0,9 2-938 0 0,65 5 210 0 0,-88-9-252 0 0,1 0 0 0 0,-1 0 0 0 0,1 0 0 0 0,-1-1-1 0 0,0 0 1 0 0,1 0 0 0 0,-1 0 0 0 0,0 0 0 0 0,1 0 0 0 0,-1-1 0 0 0,0 0 0 0 0,0 0 0 0 0,0 0-1 0 0,1-2 44 0 0,-2 2-47 0 0,-1 0 0 0 0,0-1 1 0 0,0 1-1 0 0,0-1 0 0 0,0 0 1 0 0,-1 1-1 0 0,1-1 1 0 0,-1 0-1 0 0,1 0 0 0 0,-1 0 1 0 0,0 0-1 0 0,0 0 1 0 0,0-1-1 0 0,-1 1 0 0 0,1 0 1 0 0,-1 0-1 0 0,0 0 1 0 0,0-1-1 0 0,0 1 0 0 0,0-1 46 0 0,-1-8 49 0 0,0 0 0 0 0,-1 0 0 0 0,0 0 0 0 0,-1 0 0 0 0,-4-8-49 0 0,4 9 471 0 0,0 1 0 0 0,0-2 1 0 0,1 1-1 0 0,0 0 0 0 0,1-7-471 0 0,1 16 166 0 0,0 0-1 0 0,-1 0 1 0 0,1-1 0 0 0,0 1-1 0 0,-1 0 1 0 0,1 0-1 0 0,-1 1 1 0 0,1-1 0 0 0,-1 0-1 0 0,0 0 1 0 0,0 0-1 0 0,0 0 1 0 0,0 0-1 0 0,0 1 1 0 0,0-1 0 0 0,-1 1-1 0 0,1-1 1 0 0,0 1-1 0 0,-1-1 1 0 0,-1 0-166 0 0,1 1 733 0 0,5 28 77 0 0,1 0 1 0 0,1 0-1 0 0,1-1 1 0 0,2 0-1 0 0,8 22-810 0 0,3 10 313 0 0,-6-11-242 0 0,-7-23-133 0 0,0-1-1 0 0,1 0 1 0 0,2-1-1 0 0,0 0 0 0 0,1 0 1 0 0,11 16 62 0 0,-10-12-346 0 0,-7-15-3073 0 0,-1-10-3420 0 0,1-4-5273 0 0,3-2 8809 0 0,-6 4 743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43.477"/>
    </inkml:context>
    <inkml:brush xml:id="br0">
      <inkml:brushProperty name="width" value="0.05" units="cm"/>
      <inkml:brushProperty name="height" value="0.05" units="cm"/>
      <inkml:brushProperty name="color" value="#E71224"/>
    </inkml:brush>
  </inkml:definitions>
  <inkml:trace contextRef="#ctx0" brushRef="#br0">16 101 136 0 0,'4'-17'-558'0'0,"0"-12"7444"0"0,-3 20 1201 0 0,0 31-2553 0 0,6 74-1691 0 0,1-52-3399 0 0,1 0 0 0 0,5 9-444 0 0,-12-47 15 0 0,-1-1 0 0 0,-1 1-1 0 0,1 0 1 0 0,-1-1 0 0 0,0 1-1 0 0,0 0 1 0 0,0-1 0 0 0,-1 1-1 0 0,-1 3-14 0 0,2-8 2 0 0,0 0-1 0 0,0 1 0 0 0,0-1 1 0 0,0 0-1 0 0,-1 0 1 0 0,1 0-1 0 0,0 0 0 0 0,0 0 1 0 0,-1 0-1 0 0,1 0 1 0 0,-1-1-1 0 0,1 1 0 0 0,-1 0 1 0 0,1 0-1 0 0,-1 0 0 0 0,0 0 1 0 0,1 0-1 0 0,-1-1 1 0 0,0 1-1 0 0,0 0 0 0 0,1-1 1 0 0,-1 1-1 0 0,0 0 1 0 0,0-1-1 0 0,0 1 0 0 0,0-1 1 0 0,0 0-1 0 0,0 1 1 0 0,0-1-1 0 0,0 0 0 0 0,0 1 1 0 0,0-1-1 0 0,0 0 0 0 0,0 0 1 0 0,0 0-1 0 0,0 0 1 0 0,0 0-1 0 0,0 0 0 0 0,0 0 1 0 0,0 0-1 0 0,0 0 1 0 0,0-1-1 0 0,0 1 0 0 0,0 0 1 0 0,0-1-1 0 0,0 1 1 0 0,0-1-1 0 0,0 1 0 0 0,-1-1-1 0 0,0-1 0 0 0,0 0 0 0 0,0 0 0 0 0,0 0 0 0 0,0 0 0 0 0,0-1 0 0 0,0 1 0 0 0,0-1 0 0 0,1 1 0 0 0,-1-1 0 0 0,1 0 0 0 0,0 1 0 0 0,0-1 0 0 0,0 0-1 0 0,0 0 1 0 0,0 0 0 0 0,0 0 0 0 0,1 0 0 0 0,0 0 0 0 0,-1 0 0 0 0,1 0 0 0 0,0 0 0 0 0,1 0 0 0 0,-1 1 0 0 0,0-1 0 0 0,1 0 0 0 0,0-2 0 0 0,2-10-1 0 0,0 0 0 0 0,1 0-1 0 0,1 0 1 0 0,3-5 1 0 0,-2 5-1 0 0,0-1 0 0 0,1 1 0 0 0,1 1-1 0 0,1-1 1 0 0,0 1 0 0 0,1 1 0 0 0,0 0 0 0 0,1 0-1 0 0,0 1 1 0 0,3-1 1 0 0,-13 12-1 0 0,-1 0 0 0 0,1 0 0 0 0,0 1 0 0 0,0-1 0 0 0,0 0 0 0 0,0 1 0 0 0,0-1 0 0 0,0 1 0 0 0,0-1 0 0 0,0 1 0 0 0,0-1 0 0 0,0 1 0 0 0,0 0 0 0 0,0 0 0 0 0,0-1 0 0 0,1 1 0 0 0,-1 0 1 0 0,0 0-1 0 0,0 0 0 0 0,0 0 0 0 0,0 0 0 0 0,0 0 0 0 0,0 1 0 0 0,1-1 0 0 0,-1 0 0 0 0,1 1 1 0 0,0 0-1 0 0,-1 0 1 0 0,1 1 0 0 0,0-1 0 0 0,-1 1 0 0 0,1-1 0 0 0,-1 1 0 0 0,1-1-1 0 0,-1 1 1 0 0,1 0 0 0 0,-1 0 0 0 0,0 0 0 0 0,0 0 0 0 0,0 1 0 0 0,5 10 9 0 0,-2 0 1 0 0,0 0-1 0 0,0 0 0 0 0,0 6-9 0 0,-3-11 8 0 0,5 17 23 0 0,-4-10-9 0 0,1-1-1 0 0,0 0 1 0 0,2 0 0 0 0,-1-1 0 0 0,2 0 0 0 0,4 9-22 0 0,0-1 22 0 0,-9-19-21 0 0,0 1 0 0 0,0 0 0 0 0,0-1 0 0 0,1 0 0 0 0,-1 1 0 0 0,1-1 0 0 0,-1 0 0 0 0,1 0 0 0 0,0 0 0 0 0,0 0 0 0 0,0 0 0 0 0,0 0 0 0 0,0 0 0 0 0,0-1 0 0 0,0 1 0 0 0,1-1-1 0 0,1 1-252 0 0,0 1 0 0 0,1-2-1 0 0,0 1 1 0 0,-1-1 0 0 0,1 1-1 0 0,0-1 1 0 0,-1 0 0 0 0,1-1-1 0 0,0 1 1 0 0,0-1 0 0 0,0 0-1 0 0,0 0 1 0 0,0-1 0 0 0,1 0 252 0 0,67-20-12127 0 0,-35 8 4731 0 0,-17 8 5491 0 0</inkml:trace>
  <inkml:trace contextRef="#ctx0" brushRef="#br0" timeOffset="1">511 112 420 0 0,'0'-7'617'0'0,"-1"1"1"0"0,0 0-1 0 0,0-1 1 0 0,0 1-1 0 0,-1 0 1 0 0,0 0-1 0 0,0-1 0 0 0,-1 1-617 0 0,-23-44 9865 0 0,26 50-9751 0 0,0-1 0 0 0,0 1 1 0 0,0 0-1 0 0,0 0 0 0 0,0 0 0 0 0,0 0 0 0 0,0-1 0 0 0,0 1 1 0 0,0 0-1 0 0,0 0 0 0 0,0 0 0 0 0,0 0 0 0 0,0-1 0 0 0,0 1 1 0 0,-1 0-1 0 0,1 0 0 0 0,0 0 0 0 0,0 0 0 0 0,0-1 0 0 0,0 1 0 0 0,0 0 1 0 0,0 0-1 0 0,-1 0 0 0 0,1 0 0 0 0,0 0 0 0 0,0 0 0 0 0,0 0 1 0 0,0 0-1 0 0,-1-1 0 0 0,1 1 0 0 0,0 0 0 0 0,0 0 0 0 0,0 0 1 0 0,0 0-1 0 0,-1 0 0 0 0,1 0 0 0 0,0 0 0 0 0,0 0 0 0 0,0 0 1 0 0,-1 0-1 0 0,1 0 0 0 0,0 0 0 0 0,0 0 0 0 0,0 0 0 0 0,0 0 1 0 0,-1 0-1 0 0,1 1 0 0 0,0-1 0 0 0,0 0 0 0 0,0 0 0 0 0,0 0 1 0 0,-1 0-1 0 0,1 0 0 0 0,0 0 0 0 0,0 0 0 0 0,0 0 0 0 0,0 1-114 0 0,-4 14 2691 0 0,3 30-1612 0 0,1-40-518 0 0,2 47-199 0 0,2 0-1 0 0,3-1 1 0 0,2 0 0 0 0,8 26-362 0 0,-15-27-1972 0 0,-2-32-1253 0 0,2-13 2067 0 0,11-3-15905 0 0,-10-2 15176 0 0,-1 0-17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43.902"/>
    </inkml:context>
    <inkml:brush xml:id="br0">
      <inkml:brushProperty name="width" value="0.05" units="cm"/>
      <inkml:brushProperty name="height" value="0.05" units="cm"/>
      <inkml:brushProperty name="color" value="#E71224"/>
    </inkml:brush>
  </inkml:definitions>
  <inkml:trace contextRef="#ctx0" brushRef="#br0">219 176 788 0 0,'5'-35'5713'0'0,"0"-3"4357"0"0,-4 36-9552 0 0,-1 0-1 0 0,-1-1 1 0 0,1 1 0 0 0,0-1 0 0 0,0 1 0 0 0,-1 0-1 0 0,0-1 1 0 0,1 1 0 0 0,-1 0 0 0 0,0 0-1 0 0,0 0 1 0 0,0-1 0 0 0,0 1 0 0 0,-1 0-1 0 0,1 0 1 0 0,0 0 0 0 0,-1 1 0 0 0,-1-2-518 0 0,1 1 218 0 0,0 1 0 0 0,0-1-1 0 0,0 1 1 0 0,0 0 0 0 0,0 0 0 0 0,-1 0 0 0 0,1 0 0 0 0,0 0 0 0 0,-1 0 0 0 0,1 1 0 0 0,0-1-1 0 0,-1 1 1 0 0,1 0 0 0 0,-1-1 0 0 0,-1 1-218 0 0,-1 1 56 0 0,-1-1 0 0 0,1 1 0 0 0,0 0 0 0 0,0 0 0 0 0,0 0-1 0 0,0 1 1 0 0,0-1 0 0 0,0 1 0 0 0,1 1 0 0 0,-1-1 0 0 0,0 1 0 0 0,1-1 0 0 0,0 1 0 0 0,-1 1 0 0 0,1-1 0 0 0,1 0-1 0 0,-2 2-55 0 0,-6 8 26 0 0,2-1 1 0 0,0 1-1 0 0,0 0 0 0 0,1 1 0 0 0,1 0 0 0 0,0 1 0 0 0,1-1 0 0 0,1 1 0 0 0,0 0 0 0 0,1 1 0 0 0,0 2-26 0 0,2-7 2 0 0,0-1 0 0 0,1 1 0 0 0,0 0 0 0 0,1 0 0 0 0,1 0 0 0 0,-1 0 0 0 0,2 0 1 0 0,-1 0-1 0 0,2-1 0 0 0,-1 1 0 0 0,1-1 0 0 0,1 1 0 0 0,0-1 0 0 0,0 0 0 0 0,1 0 0 0 0,5 7-2 0 0,-5-11-1 0 0,-1-1 0 0 0,1 1 0 0 0,1-1 1 0 0,-1 0-1 0 0,1 0 0 0 0,0 0 0 0 0,0-1 0 0 0,0 0 0 0 0,0 0 1 0 0,1-1-1 0 0,0 0 0 0 0,-1 0 0 0 0,1 0 0 0 0,0-1 1 0 0,1 0-1 0 0,-1 0 0 0 0,0-1 0 0 0,1 0 0 0 0,-1 0 0 0 0,0-1 1 0 0,3 0 0 0 0,2 0-2 0 0,0 0 1 0 0,0-1 0 0 0,0-1 0 0 0,0 0 0 0 0,-1 0 0 0 0,1-1-1 0 0,0-1 1 0 0,-1 0 0 0 0,0-1 0 0 0,0 0 0 0 0,0 0-1 0 0,7-6 2 0 0,-13 7 0 0 0,0 0 0 0 0,-1 0 0 0 0,1 0 0 0 0,-1-1 0 0 0,0 0 0 0 0,0 0 0 0 0,-1 0 0 0 0,1 0 0 0 0,-1-1 0 0 0,0 1 0 0 0,0-1 0 0 0,-1 0 0 0 0,0 0 0 0 0,0 0 0 0 0,0 0 0 0 0,-1 0 0 0 0,0 0 0 0 0,0-1 0 0 0,-1-2 0 0 0,1-11 0 0 0,0 0 1 0 0,-2 0-1 0 0,-1 1 1 0 0,0-1-1 0 0,-3-6 0 0 0,2 13-31 0 0,0-1-1 0 0,-2 1 1 0 0,0 0-1 0 0,0 0 1 0 0,-1 0-1 0 0,-1 1 0 0 0,-4-7 32 0 0,-33-46-4467 0 0,34 52 2313 0 0,6 8 330 0 0,0 1 1 0 0,0 0 0 0 0,-1 0-1 0 0,1 0 1 0 0,-1 1-1 0 0,0-1 1 0 0,0 1-1 0 0,0 0 1 0 0,0 1-1 0 0,-1-1 1 0 0,-3 0 1823 0 0,-1-2-2559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45.623"/>
    </inkml:context>
    <inkml:brush xml:id="br0">
      <inkml:brushProperty name="width" value="0.05" units="cm"/>
      <inkml:brushProperty name="height" value="0.05" units="cm"/>
      <inkml:brushProperty name="color" value="#E71224"/>
    </inkml:brush>
  </inkml:definitions>
  <inkml:trace contextRef="#ctx0" brushRef="#br0">10 175 504 0 0,'0'0'755'0'0,"-5"4"1919"0"0,0-1 6893 0 0,10-21-4084 0 0,10-11-3247 0 0,7-10-916 0 0,-1 18-971 0 0,-12 10-288 0 0,0 1 0 0 0,1 1-1 0 0,1-1 1 0 0,-1 2-1 0 0,1-1 1 0 0,1 1-61 0 0,-10 7 1 0 0,0 0 0 0 0,0 0 1 0 0,0 0-1 0 0,0 0 0 0 0,0 0 1 0 0,0 0-1 0 0,1 1 0 0 0,-1-1 0 0 0,0 1 1 0 0,1-1-1 0 0,-1 1 0 0 0,0 0 1 0 0,1 0-1 0 0,-1 0 0 0 0,0 0 0 0 0,1 0 1 0 0,-1 0-1 0 0,0 1 0 0 0,0-1 1 0 0,1 1-1 0 0,-1 0 0 0 0,0 0 0 0 0,0 0 1 0 0,0 0-1 0 0,0 0 0 0 0,0 0 1 0 0,0 0-1 0 0,0 1 0 0 0,0-1 0 0 0,0 1 1 0 0,-1-1-1 0 0,1 1 0 0 0,0 0 1 0 0,-1-1-1 0 0,0 1 0 0 0,1 0 0 0 0,-1 1-1 0 0,5 5 3 0 0,0-1 1 0 0,-1 1-1 0 0,0 1 0 0 0,0-1 0 0 0,-1 1 0 0 0,0 0 0 0 0,0 0 0 0 0,-1 0 0 0 0,-1 0 0 0 0,1 1 0 0 0,-2-1 0 0 0,1 1 0 0 0,-1 0-3 0 0,4 15 6 0 0,-4-24-3 0 0,0 0-1 0 0,0 1 0 0 0,0 0 0 0 0,-1-1 1 0 0,1 1-1 0 0,-1-1 0 0 0,1 1 0 0 0,-1 0 1 0 0,0 0-1 0 0,1-1 0 0 0,-1 1 0 0 0,0 0 1 0 0,0-1-1 0 0,0 1 0 0 0,0 0 0 0 0,-1 0 1 0 0,1-1-1 0 0,0 1 0 0 0,-1 0 0 0 0,1-1 1 0 0,-1 1-1 0 0,0 0 0 0 0,1-1 0 0 0,-1 1 1 0 0,0-1-1 0 0,0 1 0 0 0,0-1 1 0 0,0 0-1 0 0,0 1-2 0 0,-1-1 33 0 0,-28-12 163 0 0,10-1-21 0 0,16 9-83 0 0,-1 0-1 0 0,1 0 1 0 0,-1 0-1 0 0,0 1 1 0 0,0 0 0 0 0,-1 0-1 0 0,1 0 1 0 0,-4 0-92 0 0,7 2 26 0 0,0 0 1 0 0,1 0 0 0 0,-1 0-1 0 0,0 0 1 0 0,0 1 0 0 0,0-1-1 0 0,0 1 1 0 0,0-1 0 0 0,0 1 0 0 0,1 0-1 0 0,-1 0 1 0 0,0-1 0 0 0,0 1-1 0 0,1 0 1 0 0,-1 1 0 0 0,1-1-1 0 0,-1 0 1 0 0,1 0 0 0 0,-1 1 0 0 0,1-1-1 0 0,0 1 1 0 0,0-1 0 0 0,0 1-1 0 0,0 0 1 0 0,0-1 0 0 0,0 1-1 0 0,-1 1-26 0 0,-2 3 53 0 0,1 1 1 0 0,-1 0-1 0 0,1-1 0 0 0,0 1 0 0 0,1 0 0 0 0,0 1 0 0 0,0-1 0 0 0,0 0 0 0 0,1 1 0 0 0,0-1 0 0 0,0 1 0 0 0,1-1 1 0 0,0 1-1 0 0,1-1 0 0 0,-1 1 0 0 0,1-1 0 0 0,1 0 0 0 0,-1 1 0 0 0,1-1 0 0 0,1 0 0 0 0,-1 0 0 0 0,1 0 1 0 0,1 0-1 0 0,-1-1 0 0 0,1 1 0 0 0,0-1 0 0 0,0 0 0 0 0,1 0 0 0 0,0 0 0 0 0,0-1 0 0 0,0 1 0 0 0,1-1 0 0 0,5 3-53 0 0,-6-5 26 0 0,0 0-1 0 0,1 0 1 0 0,-1-1-1 0 0,1 0 1 0 0,0 0-1 0 0,0 0 1 0 0,0-1-1 0 0,0 0 1 0 0,0 0-1 0 0,0 0 1 0 0,0-1-1 0 0,1 0 1 0 0,-1 0-1 0 0,0-1 1 0 0,4 0-26 0 0,3-1-138 0 0,-2 0-1 0 0,1-1 1 0 0,0 0 0 0 0,0 0-1 0 0,-1-2 1 0 0,0 1-1 0 0,7-5 139 0 0,9-13-5474 0 0,-16 7-1401 0 0,-7 2-3826 0 0,-4 13 8189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47.817"/>
    </inkml:context>
    <inkml:brush xml:id="br0">
      <inkml:brushProperty name="width" value="0.05" units="cm"/>
      <inkml:brushProperty name="height" value="0.05" units="cm"/>
      <inkml:brushProperty name="color" value="#E71224"/>
    </inkml:brush>
  </inkml:definitions>
  <inkml:trace contextRef="#ctx0" brushRef="#br0">63 208 576 0 0,'-11'-48'2331'0'0,"9"35"-919"0"0,-1 0 0 0 0,0 0 0 0 0,-1 0 0 0 0,-3-7-1412 0 0,3 12 1061 0 0,0-1 0 0 0,1 0 0 0 0,1 0 0 0 0,-1 0 0 0 0,1 0 0 0 0,1-1-1 0 0,-1-6-1060 0 0,0 7 1393 0 0,-4 9-3371 0 0,6 0 1745 0 0,0 1 0 0 0,-1-1 0 0 0,1 0 0 0 0,0 1-1 0 0,0-1 1 0 0,-1 0 0 0 0,1 0 0 0 0,0 1 0 0 0,0-1-1 0 0,-1 1 1 0 0,1-1 0 0 0,0 0 0 0 0,0 1-1 0 0,0-1 1 0 0,0 0 0 0 0,0 1 0 0 0,0-1 0 0 0,0 1-1 0 0,0-1 1 0 0,0 0 0 0 0,0 1 0 0 0,0-1 0 0 0,0 1-1 0 0,0-1 1 0 0,0 0 0 0 0,0 1 0 0 0,0-1 0 0 0,0 1-1 0 0,0-1 1 0 0,1 0 0 0 0,-1 1 0 0 0,0-1-1 0 0,0 0 1 0 0,0 1 0 0 0,1-1 0 0 0,-1 0 0 0 0,0 1-1 0 0,0-1 1 0 0,1 0 233 0 0,6 6-2613 0 0,-6 0 373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0:52.268"/>
    </inkml:context>
    <inkml:brush xml:id="br0">
      <inkml:brushProperty name="width" value="0.05" units="cm"/>
      <inkml:brushProperty name="height" value="0.05" units="cm"/>
      <inkml:brushProperty name="color" value="#E71224"/>
    </inkml:brush>
  </inkml:definitions>
  <inkml:trace contextRef="#ctx0" brushRef="#br0">164 215 252 0 0,'-40'-71'4267'0'0,"23"37"1814"0"0,1-1 1 0 0,-1-6-6082 0 0,17 40 147 0 0,-1 0 1 0 0,1 0 0 0 0,-1 0-1 0 0,1 1 1 0 0,-1-1 0 0 0,1 0 0 0 0,0 0-1 0 0,0 0 1 0 0,-1 0 0 0 0,1 0-1 0 0,0 0 1 0 0,0 0 0 0 0,0 0-1 0 0,0 0 1 0 0,0 0 0 0 0,0 0 0 0 0,0 0-1 0 0,0 0 1 0 0,0 0 0 0 0,1 1-1 0 0,-1-1 1 0 0,0 0 0 0 0,1 0 0 0 0,-1 0-1 0 0,0 0 1 0 0,1 0 0 0 0,-1 0-1 0 0,1 1 1 0 0,-1-1 0 0 0,1 0 0 0 0,0 0-1 0 0,-1 1 1 0 0,1-1 0 0 0,0 0-1 0 0,0 1 1 0 0,-1-1 0 0 0,1 1 0 0 0,0-1-1 0 0,0 1-147 0 0,0-1 75 0 0,1 2-1 0 0,-1-1 0 0 0,0 0 0 0 0,0 0 1 0 0,1 0-1 0 0,-1 0 0 0 0,0 1 1 0 0,0-1-1 0 0,1 1 0 0 0,-1-1 1 0 0,0 1-1 0 0,0-1 0 0 0,0 1 0 0 0,0 0 1 0 0,0-1-1 0 0,0 1 0 0 0,0 0 1 0 0,0 0-1 0 0,0 0 0 0 0,0 0 0 0 0,-1 0 1 0 0,1 0-1 0 0,0 0 0 0 0,0 0 1 0 0,-1 0-1 0 0,1 0 0 0 0,-1 0 1 0 0,1 0-1 0 0,-1 1-74 0 0,2 1 70 0 0,-1 0-1 0 0,0 0 1 0 0,-1 0 0 0 0,1 0 0 0 0,-1 1 0 0 0,1-1-1 0 0,-1 0 1 0 0,0 0 0 0 0,0 0 0 0 0,0 0-1 0 0,0 1 1 0 0,-1-1 0 0 0,1 0 0 0 0,-1 0-1 0 0,0 0 1 0 0,0 0 0 0 0,0 0 0 0 0,0 0 0 0 0,-1 0-1 0 0,1-1 1 0 0,-1 1 0 0 0,0 0 0 0 0,0-1-1 0 0,0 1 1 0 0,0-1 0 0 0,0 1 0 0 0,0-1-1 0 0,0 0 1 0 0,-1 0 0 0 0,1 0 0 0 0,-2 0-70 0 0,2 0 14 0 0,1-1 0 0 0,-1 0-1 0 0,0 1 1 0 0,0-1 0 0 0,0 0 0 0 0,0 0 0 0 0,1 0 0 0 0,-1-1 0 0 0,0 1-1 0 0,-1 0 1 0 0,1-1 0 0 0,0 0 0 0 0,0 1 0 0 0,0-1 0 0 0,0 0 0 0 0,0 0 0 0 0,0 0-1 0 0,0 0 1 0 0,0 0 0 0 0,-1 0 0 0 0,1-1 0 0 0,0 1 0 0 0,0-1 0 0 0,0 0 0 0 0,0 1-1 0 0,0-1 1 0 0,0 0 0 0 0,1 0 0 0 0,-1 0 0 0 0,0 0 0 0 0,0-1 0 0 0,1 1-1 0 0,-1 0 1 0 0,0-1 0 0 0,1 1 0 0 0,0-1 0 0 0,-1 0 0 0 0,0 0-14 0 0,1 0-67 0 0,0 1 0 0 0,0-1-1 0 0,1 1 1 0 0,-1-1 0 0 0,0 1 0 0 0,0-1 0 0 0,1 0 0 0 0,-1 1 0 0 0,1-1 0 0 0,0 0 0 0 0,-1 0-1 0 0,1 1 1 0 0,0-1 0 0 0,0 0 0 0 0,0 0 0 0 0,0 0 0 0 0,0 1 0 0 0,0-1 0 0 0,1-1 67 0 0,0 1-244 0 0,0 0 1 0 0,-1 1 0 0 0,1-1-1 0 0,0 0 1 0 0,1 0 0 0 0,-1 1-1 0 0,0-1 1 0 0,0 0 0 0 0,1 1-1 0 0,-1 0 1 0 0,1-1 0 0 0,-1 1-1 0 0,1 0 1 0 0,0-1 0 0 0,-1 1-1 0 0,1 0 1 0 0,0 0 0 0 0,0 1 0 0 0,0-1-1 0 0,0 0 1 0 0,0 0 243 0 0,1 0-619 0 0,4-2-696 0 0,0 0 0 0 0,1 0 0 0 0,-1 1-1 0 0,1 0 1 0 0,-1 0 0 0 0,1 1 0 0 0,0 0 0 0 0,-1 0-1 0 0,1 1 1 0 0,0 0 0 0 0,0 0 0 0 0,-1 1 0 0 0,3 0 1315 0 0,19 5-2290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47.438"/>
    </inkml:context>
    <inkml:brush xml:id="br0">
      <inkml:brushProperty name="width" value="0.05" units="cm"/>
      <inkml:brushProperty name="height" value="0.05" units="cm"/>
      <inkml:brushProperty name="color" value="#E71224"/>
    </inkml:brush>
  </inkml:definitions>
  <inkml:trace contextRef="#ctx0" brushRef="#br0">29 46 568 0 0,'-29'-45'9668'0'0,"30"55"-1084"0"0,-2 11-5360 0 0,1 41-1971 0 0,5-36-955 0 0,6 36 48 0 0,10 30-346 0 0,-19-47-2138 0 0,-2-29-2398 0 0,0-15 1244 0 0,0-1-227 0 0,0-1-1784 0 0,0-10 1898 0 0,0 1 1701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47.092"/>
    </inkml:context>
    <inkml:brush xml:id="br0">
      <inkml:brushProperty name="width" value="0.05" units="cm"/>
      <inkml:brushProperty name="height" value="0.05" units="cm"/>
      <inkml:brushProperty name="color" value="#E71224"/>
    </inkml:brush>
  </inkml:definitions>
  <inkml:trace contextRef="#ctx0" brushRef="#br0">147 54 1236 0 0,'-19'-5'2002'0'0,"-3"0"1988"0"0,1-2 0 0 0,0 0 0 0 0,1-1 0 0 0,-8-5-3990 0 0,12 4 4087 0 0,24 13-2192 0 0,30 19-1154 0 0,-24-13-708 0 0,0 0 0 0 0,0 1-1 0 0,-1 1 1 0 0,0 0 0 0 0,-1 1 0 0 0,-1 0 0 0 0,0 0-1 0 0,-1 2 1 0 0,0-1 0 0 0,-1 1 0 0 0,-1 0 0 0 0,0 1-1 0 0,-1 0 1 0 0,-1 0 0 0 0,-1 1 0 0 0,3 13-33 0 0,-6-20 37 0 0,0-1 0 0 0,-1 1 0 0 0,-1-1 1 0 0,0 1-1 0 0,0-1 0 0 0,-1 1 0 0 0,0-1 0 0 0,-2 7-37 0 0,3-12 20 0 0,-1-1 0 0 0,0 0 0 0 0,0 0 0 0 0,0 0-1 0 0,-1 0 1 0 0,1 0 0 0 0,-1 0 0 0 0,0 0-1 0 0,1 0 1 0 0,-1 0 0 0 0,0-1 0 0 0,-1 1 0 0 0,1-1-1 0 0,0 0 1 0 0,-1 0 0 0 0,1 1 0 0 0,-1-1 0 0 0,0-1-1 0 0,0 1 1 0 0,0 0 0 0 0,1-1 0 0 0,-2 0-1 0 0,1 1 1 0 0,0-1 0 0 0,0 0 0 0 0,-2 0-20 0 0,2-1 6 0 0,1 1 1 0 0,0-1-1 0 0,-1 0 1 0 0,1 0 0 0 0,-1 0-1 0 0,1 0 1 0 0,0 0-1 0 0,-1-1 1 0 0,1 1-1 0 0,0-1 1 0 0,-1 0-1 0 0,1 1 1 0 0,0-1-1 0 0,0 0 1 0 0,0 0-1 0 0,-1-1 1 0 0,1 1 0 0 0,0 0-1 0 0,0-1 1 0 0,1 1-1 0 0,-1-1 1 0 0,0 0-1 0 0,0 1 1 0 0,1-1-1 0 0,-1 0 1 0 0,1 0-1 0 0,0 0 1 0 0,-1 0 0 0 0,1 0-1 0 0,0 0 1 0 0,0-1-1 0 0,1 1 1 0 0,-1 0-1 0 0,0 0 1 0 0,1-1-1 0 0,-1 0-6 0 0,-1-6 10 0 0,0 0-1 0 0,0-1 1 0 0,1 1 0 0 0,1-1-1 0 0,-1 1 1 0 0,2-1-1 0 0,-1 1 1 0 0,2-7-10 0 0,2-3 3 0 0,1 0 1 0 0,1 0 0 0 0,0 0-1 0 0,1 1 1 0 0,1 0-1 0 0,1 0 1 0 0,1 1-1 0 0,0 0 1 0 0,3-2-4 0 0,-8 11-1 0 0,1 1 1 0 0,-1 0-1 0 0,1 0 0 0 0,0 0 0 0 0,1 0 1 0 0,0 1-1 0 0,0 0 0 0 0,0 1 1 0 0,1-1-1 0 0,-1 1 0 0 0,1 1 0 0 0,1 0 1 0 0,-1 0-1 0 0,0 0 0 0 0,1 1 1 0 0,0 1-1 0 0,0-1 0 0 0,0 1 1 0 0,0 1-1 0 0,5-1 1 0 0,-10 2 0 0 0,1 0 0 0 0,0 1 0 0 0,-1 0 0 0 0,0 0 0 0 0,1 0 1 0 0,-1 0-1 0 0,0 1 0 0 0,1-1 0 0 0,-1 1 0 0 0,0 0 0 0 0,0 0 0 0 0,0 1 0 0 0,-1-1 0 0 0,1 1 1 0 0,-1 0-1 0 0,1 0 0 0 0,-1 0 0 0 0,0 1 0 0 0,0-1 0 0 0,0 1 0 0 0,0-1 0 0 0,-1 1 0 0 0,0 0 0 0 0,0 0 1 0 0,0 0-1 0 0,0 0 0 0 0,0 0 0 0 0,-1 1 0 0 0,0-1 0 0 0,0 1 0 0 0,0-1 0 0 0,0 2 0 0 0,2 8 2 0 0,-1 1 0 0 0,-1 0-1 0 0,0 0 1 0 0,-1 0-1 0 0,0 0 1 0 0,-1 0 0 0 0,-1 0-1 0 0,-1 0 1 0 0,-1 3-2 0 0,-2 13 11 0 0,4-21-5 0 0,1 0-1 0 0,-2 0 0 0 0,0-1 1 0 0,0 1-1 0 0,0-1 0 0 0,-3 3-5 0 0,6-12-57 0 0,0 1 0 0 0,-1-1 0 0 0,1 0 0 0 0,-1 1 0 0 0,1-1 0 0 0,0 1-1 0 0,-1-1 1 0 0,1 1 0 0 0,0-1 0 0 0,0 1 0 0 0,-1-1 0 0 0,1 1 0 0 0,0-1 0 0 0,0 1 0 0 0,0-1 0 0 0,-1 1-1 0 0,1-1 1 0 0,0 1 0 0 0,0-1 0 0 0,0 1 0 0 0,0-1 0 0 0,0 1 0 0 0,0-1 0 0 0,0 1 0 0 0,0 0 0 0 0,1-1-1 0 0,-1 1 1 0 0,0-1 0 0 0,0 1 0 0 0,0-1 0 0 0,1 1 0 0 0,-1-1 0 0 0,0 1 0 0 0,0-1 0 0 0,1 1 0 0 0,-1-1-1 0 0,0 0 1 0 0,1 1 0 0 0,-1-1 0 0 0,0 1 0 0 0,1-1 0 0 0,0 0 57 0 0,-1 0-165 0 0,1 1-1 0 0,0-1 1 0 0,0 0 0 0 0,0 0-1 0 0,0 0 1 0 0,0-1 0 0 0,0 1-1 0 0,0 0 1 0 0,0 0 0 0 0,-1 0-1 0 0,1-1 1 0 0,0 1 0 0 0,0 0 0 0 0,0-1-1 0 0,0 1 1 0 0,-1-1 0 0 0,1 1-1 0 0,0-1 1 0 0,0 1 0 0 0,-1-1-1 0 0,1 0 1 0 0,0 1 0 0 0,0-2 165 0 0,7-4-2492 0 0,0 1 1 0 0,1-1-1 0 0,-1 2 0 0 0,1-1 1 0 0,1 1-1 0 0,-1 0 1 0 0,9-2 2491 0 0,2 1-2492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48.159"/>
    </inkml:context>
    <inkml:brush xml:id="br0">
      <inkml:brushProperty name="width" value="0.05" units="cm"/>
      <inkml:brushProperty name="height" value="0.05" units="cm"/>
      <inkml:brushProperty name="color" value="#E71224"/>
    </inkml:brush>
  </inkml:definitions>
  <inkml:trace contextRef="#ctx0" brushRef="#br0">181 112 264 0 0,'0'-17'994'0'0,"1"11"-227"0"0,-1 0 1 0 0,1 0 0 0 0,-1 1-1 0 0,0-1 1 0 0,-1 0-1 0 0,0 0 1 0 0,0 1-1 0 0,0-1 1 0 0,0 0-1 0 0,-1 1 1 0 0,0 0 0 0 0,0-1-1 0 0,-1 1 1 0 0,1 0-1 0 0,-3-2-767 0 0,5 6 65 0 0,0 1 0 0 0,0 0 0 0 0,0 0 0 0 0,0 0 0 0 0,0 0 0 0 0,0-1 0 0 0,0 1 0 0 0,0 0 0 0 0,-1 0 0 0 0,1 0 0 0 0,0 0 0 0 0,0 0 0 0 0,0-1 0 0 0,0 1 0 0 0,0 0 0 0 0,-1 0 0 0 0,1 0 0 0 0,0 0 0 0 0,0 0 0 0 0,0 0 0 0 0,0 0 0 0 0,-1 0 0 0 0,1 0 0 0 0,0 0 0 0 0,0 0 0 0 0,0 0 0 0 0,-1 0-1 0 0,1 0 1 0 0,0 0 0 0 0,0 0 0 0 0,0 0 0 0 0,0 0 0 0 0,-1 0 0 0 0,1 0 0 0 0,0 0 0 0 0,0 0 0 0 0,0 0 0 0 0,0 0 0 0 0,-1 0 0 0 0,1 0 0 0 0,0 0 0 0 0,0 0 0 0 0,0 1 0 0 0,0-1 0 0 0,-1 0 0 0 0,1 0 0 0 0,0 0 0 0 0,0 0 0 0 0,0 1-65 0 0,-4 12 2160 0 0,4 26-21 0 0,0-33-1878 0 0,0 60 588 0 0,2-1-1 0 0,4 0 0 0 0,3-1 1 0 0,4 10-849 0 0,-3-27 100 0 0,-2 1 0 0 0,-2 0-1 0 0,-2 0 1 0 0,-2 12-100 0 0,8 76 684 0 0,-10-61 2189 0 0,12-78-3010 0 0,0 1 0 0 0,-1-1 1 0 0,1-1-1 0 0,-1 0 1 0 0,0-1-1 0 0,0 0 0 0 0,-1-1 1 0 0,1 0-1 0 0,2-3 137 0 0,5-1-2707 0 0,9-10-5533 0 0,-26 20 7825 0 0,-1-1-1 0 0,1 1 1 0 0,0-1-1 0 0,0 1 1 0 0,0-1-1 0 0,-1 0 1 0 0,1 1-1 0 0,0-1 0 0 0,-1 0 1 0 0,1 0-1 0 0,-1 1 1 0 0,1-1-1 0 0,-1 0 1 0 0,1 0-1 0 0,-1 0 1 0 0,1 1-1 0 0,-1-1 1 0 0,0 0-1 0 0,1 0 1 0 0,-1 0-1 0 0,0 0 1 0 0,0 0-1 0 0,0 0 1 0 0,0 0-1 0 0,0 0 1 0 0,0 0-1 0 0,0 0 0 0 0,0 0 1 0 0,0 0-1 0 0,0 0 1 0 0,-1 0 415 0 0,-7-4-2175 0 0</inkml:trace>
  <inkml:trace contextRef="#ctx0" brushRef="#br0" timeOffset="1">70 618 920 0 0,'-46'-30'5552'0'0,"23"4"1330"0"0,23 25-6734 0 0,-1 1 1 0 0,1-1 0 0 0,0 0-1 0 0,0 1 1 0 0,0-1-1 0 0,0 0 1 0 0,0 1-1 0 0,0-1 1 0 0,0 0-1 0 0,0 1 1 0 0,0-1 0 0 0,1 0-1 0 0,-1 1 1 0 0,0-1-1 0 0,0 0 1 0 0,1 1-1 0 0,-1-1 1 0 0,0 0-1 0 0,1 1 1 0 0,-1-1 0 0 0,0 1-1 0 0,1-1 1 0 0,-1 1-1 0 0,1-1 1 0 0,-1 1-1 0 0,1-1 1 0 0,-1 1-1 0 0,1 0 1 0 0,-1-1 0 0 0,1 1-1 0 0,0-1 1 0 0,-1 1-1 0 0,1 0 1 0 0,-1 0-1 0 0,1-1 1 0 0,0 1-1 0 0,-1 0 1 0 0,1 0-149 0 0,27-10 1975 0 0,42-2-912 0 0,0 3 1 0 0,7 3-1064 0 0,-75 6 6 0 0,114-6-2728 0 0,-38 5-7940 0 0,-39 6 4171 0 0,-28-4 4155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56.268"/>
    </inkml:context>
    <inkml:brush xml:id="br0">
      <inkml:brushProperty name="width" value="0.05" units="cm"/>
      <inkml:brushProperty name="height" value="0.05" units="cm"/>
      <inkml:brushProperty name="color" value="#E71224"/>
    </inkml:brush>
  </inkml:definitions>
  <inkml:trace contextRef="#ctx0" brushRef="#br0">21 34 212 0 0,'-16'-18'3891'0'0,"11"3"2079"0"0,9 15-5557 0 0,-1-1 0 0 0,0 1 0 0 0,0 0 0 0 0,0 0 0 0 0,1 1-1 0 0,-1-1 1 0 0,0 0 0 0 0,0 1 0 0 0,0 0 0 0 0,0 0 0 0 0,0 0 0 0 0,2 1-413 0 0,12 8 379 0 0,1 1 0 0 0,-2 0 1 0 0,1 1-1 0 0,-2 1 0 0 0,1 1 0 0 0,-2 0 1 0 0,4 5-380 0 0,-11-11 186 0 0,-1 1 1 0 0,0-1-1 0 0,-1 1 1 0 0,1 0 0 0 0,-2 0-1 0 0,1 1 1 0 0,-1-1 0 0 0,-1 1-1 0 0,0 0 1 0 0,0 0-1 0 0,-1 1 1 0 0,0-1 0 0 0,0 0-1 0 0,-2 1 1 0 0,1 1-187 0 0,0-7 96 0 0,-1-1 0 0 0,0 1 0 0 0,1-1 0 0 0,-2 1-1 0 0,1-1 1 0 0,0 0 0 0 0,-1 1 0 0 0,0-1 0 0 0,0 1 0 0 0,0-1 0 0 0,0 0 0 0 0,-1 0 0 0 0,0 0 0 0 0,0 0 0 0 0,0 0-1 0 0,0 0 1 0 0,0 0 0 0 0,-1-1 0 0 0,0 1 0 0 0,0-1 0 0 0,-1 1-96 0 0,-33 22 1172 0 0,36-25-1150 0 0,1-1-1 0 0,-1 1 1 0 0,0-1 0 0 0,1 0 0 0 0,-1 0-1 0 0,0 1 1 0 0,1-1 0 0 0,-1 0-1 0 0,0 0 1 0 0,1 0 0 0 0,-1 0 0 0 0,0 0-1 0 0,0 0 1 0 0,1 0 0 0 0,-1 0 0 0 0,0 0-1 0 0,0 0 1 0 0,1 0 0 0 0,-1 0 0 0 0,0-1-1 0 0,1 1 1 0 0,-1 0 0 0 0,0-1-1 0 0,1 1 1 0 0,-1 0 0 0 0,0-1 0 0 0,1 1-1 0 0,-1-1 1 0 0,0 1 0 0 0,1 0 0 0 0,-1-1-1 0 0,1 0 1 0 0,-1 1 0 0 0,1-1 0 0 0,0 1-1 0 0,-1-1 1 0 0,1 0 0 0 0,-1 1-1 0 0,1-1 1 0 0,0 0 0 0 0,0 1 0 0 0,-1-1-1 0 0,1 0 1 0 0,0 1 0 0 0,0-1 0 0 0,0 0-1 0 0,0 0 1 0 0,0 1 0 0 0,0-1 0 0 0,0 0-1 0 0,0 0 1 0 0,0 1 0 0 0,0-1-1 0 0,0 0 1 0 0,0 0 0 0 0,1 0-22 0 0,0-9 52 0 0,0-1-1 0 0,1 1 1 0 0,0 0 0 0 0,0 0 0 0 0,1 0-1 0 0,1 0 1 0 0,0 0 0 0 0,0 1-1 0 0,1-1 1 0 0,0 1 0 0 0,0 0 0 0 0,4-3-52 0 0,16-22-267 0 0,2 1 0 0 0,16-15 267 0 0,-13 15-724 0 0,-22 25-543 0 0,0 0 1 0 0,1 1-1 0 0,0 0 0 0 0,9-6 1267 0 0,-11 8-1489 0 0,1 0-1 0 0,0 1 1 0 0,-1 0-1 0 0,1 1 1 0 0,1 0-1 0 0,-1 0 1 0 0,0 0-1 0 0,1 1 1 0 0,-1 0-1 0 0,1 1 1 0 0,1 0 1489 0 0,11 1-2197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56.630"/>
    </inkml:context>
    <inkml:brush xml:id="br0">
      <inkml:brushProperty name="width" value="0.05" units="cm"/>
      <inkml:brushProperty name="height" value="0.05" units="cm"/>
      <inkml:brushProperty name="color" value="#E71224"/>
    </inkml:brush>
  </inkml:definitions>
  <inkml:trace contextRef="#ctx0" brushRef="#br0">55 17 896 0 0,'-1'-2'354'0'0,"0"1"0"0"0,0 0 1 0 0,0 0-1 0 0,0 0 0 0 0,0 0 0 0 0,0-1 0 0 0,0 2 0 0 0,-1-1 1 0 0,1 0-1 0 0,0 0 0 0 0,-1 0 0 0 0,1 1 0 0 0,0-1 0 0 0,-1 0 1 0 0,1 1-1 0 0,-1 0 0 0 0,1-1 0 0 0,-1 1-354 0 0,1 0 339 0 0,0 1 0 0 0,0-1 1 0 0,0 1-1 0 0,0-1 0 0 0,0 1 0 0 0,0 0 0 0 0,0-1 0 0 0,0 1 1 0 0,0 0-1 0 0,0 0 0 0 0,0 0 0 0 0,1-1 0 0 0,-1 1 1 0 0,0 0-1 0 0,1 0 0 0 0,-1 0 0 0 0,0 0 0 0 0,1 0 0 0 0,-1 0 1 0 0,1 1-1 0 0,0-1 0 0 0,-1 0 0 0 0,1 0 0 0 0,0 1-339 0 0,-3 8 876 0 0,0-1-1 0 0,1 1 0 0 0,0 0 0 0 0,1 0 0 0 0,0 0 0 0 0,0 6-875 0 0,3 14 1018 0 0,0 0 0 0 0,7 27-1018 0 0,-4-27 36 0 0,-2 1 0 0 0,1 17-36 0 0,-2-28 1727 0 0,6 1-8572 0 0,-8-21 6687 0 0,0 0 0 0 0,0 0 0 0 0,0 0 0 0 0,0 1 0 0 0,0-1 0 0 0,0 0 0 0 0,0 0-1 0 0,0 0 1 0 0,0 0 0 0 0,0 0 0 0 0,1 0 0 0 0,-1 1 0 0 0,0-1 0 0 0,0 0 0 0 0,0 0 0 0 0,0 0 0 0 0,0 0 0 0 0,0 0 0 0 0,1 0 0 0 0,-1 0 0 0 0,0 0 0 0 0,0 0 0 0 0,0 0 0 0 0,0 0 0 0 0,1 0 0 0 0,-1 0 0 0 0,0 0 0 0 0,0 0 0 0 0,0 0 0 0 0,0 0 0 0 0,0 0 0 0 0,1 0 0 0 0,-1 0 0 0 0,0 0 0 0 0,0 0 0 0 0,0 0 0 0 0,0 0 0 0 0,1 0 0 0 0,-1 0 0 0 0,0 0 0 0 0,0 0 0 0 0,0 0 0 0 0,0 0 0 0 0,0 0 0 0 0,0 0 0 0 0,1 0 0 0 0,-1-1 0 0 0,0 1 0 0 0,0 0 0 0 0,0 0 0 0 0,0 0 0 0 0,0 0 0 0 0,0 0 0 0 0,0 0 0 0 0,0-1 0 0 0,1 1-1 0 0,-1 0 160 0 0,3-24-6826 0 0,-3 12 5201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57.020"/>
    </inkml:context>
    <inkml:brush xml:id="br0">
      <inkml:brushProperty name="width" value="0.05" units="cm"/>
      <inkml:brushProperty name="height" value="0.05" units="cm"/>
      <inkml:brushProperty name="color" value="#E71224"/>
    </inkml:brush>
  </inkml:definitions>
  <inkml:trace contextRef="#ctx0" brushRef="#br0">75 224 4 0 0,'-1'-16'901'0'0,"-1"1"-1"0"0,0-1 1 0 0,-1 1 0 0 0,-5-14-901 0 0,4 14 1942 0 0,1 0 1 0 0,0 0 0 0 0,1-1 0 0 0,-1-13-1943 0 0,3 29 75 0 0,0-1 1 0 0,1 1-1 0 0,-1 0 1 0 0,0-1-1 0 0,0 1 0 0 0,0 0 1 0 0,0-1-1 0 0,1 1 1 0 0,-1 0-1 0 0,0-1 1 0 0,0 1-1 0 0,1 0 1 0 0,-1-1-1 0 0,0 1 1 0 0,1 0-1 0 0,-1 0 1 0 0,0-1-1 0 0,1 1 0 0 0,-1 0 1 0 0,0 0-1 0 0,1 0 1 0 0,-1 0-1 0 0,0-1 1 0 0,1 1-1 0 0,-1 0 1 0 0,1 0-1 0 0,-1 0 1 0 0,0 0-1 0 0,1 0 1 0 0,-1 0-1 0 0,1 0 0 0 0,-1 0 1 0 0,0 0-1 0 0,1 0 1 0 0,-1 0-1 0 0,1 0 1 0 0,-1 1-1 0 0,0-1 1 0 0,1 0-1 0 0,-1 0 1 0 0,0 0-1 0 0,1 0 1 0 0,-1 1-1 0 0,1-1 0 0 0,-1 0 1 0 0,0 0-1 0 0,0 1 1 0 0,1-1-1 0 0,-1 0 1 0 0,0 1-76 0 0,28 14 2892 0 0,-21-11-2043 0 0,-6-4-773 0 0,-1 1 1 0 0,1-1 0 0 0,0 0-1 0 0,-1 1 1 0 0,1-1 0 0 0,0 1-1 0 0,-1-1 1 0 0,1 0-1 0 0,0 1 1 0 0,-1-1 0 0 0,1 1-1 0 0,-1 0 1 0 0,1-1 0 0 0,-1 1-1 0 0,1-1 1 0 0,-1 1-1 0 0,1 0 1 0 0,-1-1 0 0 0,0 1-1 0 0,1 0 1 0 0,-1 0 0 0 0,0-1-1 0 0,1 1 1 0 0,-1 0 0 0 0,0 0-1 0 0,0-1 1 0 0,0 1-1 0 0,0 0 1 0 0,0 0 0 0 0,0 0-1 0 0,0-1 1 0 0,0 1 0 0 0,0 0-1 0 0,0 0 1 0 0,0 0 0 0 0,-1-1-1 0 0,1 1 1 0 0,0 0-1 0 0,-1 0 1 0 0,1-1 0 0 0,0 1-1 0 0,-1 0 1 0 0,1-1 0 0 0,-1 1-1 0 0,1 0 1 0 0,-1-1-1 0 0,1 1 1 0 0,-1-1 0 0 0,1 1-1 0 0,-1-1 1 0 0,0 1 0 0 0,1-1-1 0 0,-1 1 1 0 0,0-1-77 0 0,-1 2 81 0 0,-1 0 1 0 0,0 0-1 0 0,0 0 1 0 0,0-1-1 0 0,0 1 0 0 0,-1-1 1 0 0,1 0-1 0 0,0 0 1 0 0,-1 0-1 0 0,1 0 0 0 0,0 0 1 0 0,-4-1-82 0 0,4 1 23 0 0,0-1 0 0 0,0-1 1 0 0,0 1-1 0 0,0 0 0 0 0,0-1 0 0 0,0 0 1 0 0,0 0-1 0 0,0 1 0 0 0,0-2 0 0 0,0 1 1 0 0,1 0-1 0 0,-1-1 0 0 0,0 1 0 0 0,1-1 0 0 0,-1 0-22 0 0,2 1 4 0 0,0 0 1 0 0,1 0 0 0 0,-1 0 0 0 0,0 0 0 0 0,1 0 0 0 0,-1 0 0 0 0,1 0 0 0 0,-1 0 0 0 0,1 0 0 0 0,0-1 0 0 0,-1 1 0 0 0,1 0 0 0 0,0 0 0 0 0,0 0 0 0 0,0-1 0 0 0,0 1 0 0 0,0 0 0 0 0,0 0 0 0 0,0-1-1 0 0,0 1 1 0 0,1 0 0 0 0,-1 0 0 0 0,0 0 0 0 0,1-1 0 0 0,-1 1 0 0 0,1 0 0 0 0,-1 0 0 0 0,1 0 0 0 0,0 0 0 0 0,-1 0 0 0 0,1 0 0 0 0,0 0 0 0 0,0 0 0 0 0,-1 0 0 0 0,1 0 0 0 0,0 0 0 0 0,0 1 0 0 0,1-1-6 0 0,3-5 6 0 0,0 0 0 0 0,1 1 0 0 0,-1 0 0 0 0,1 1 0 0 0,0-1 0 0 0,0 1 1 0 0,1 0-1 0 0,-1 1 0 0 0,1-1 0 0 0,5-1-6 0 0,-12 5-1 0 0,1 0 1 0 0,0-1-1 0 0,0 1 1 0 0,0 0-1 0 0,0-1 1 0 0,0 1-1 0 0,0 0 1 0 0,-1 0-1 0 0,1 0 1 0 0,0 0-1 0 0,0 0 1 0 0,0 0-1 0 0,0 0 1 0 0,0 0 0 0 0,0 0-1 0 0,0 1 1 0 0,-1-1-1 0 0,1 0 1 0 0,0 1-1 0 0,1-1 1 0 0,-1 8-36 0 0,-1-6 19 0 0,0-1-57 0 0,-20 0-5956 0 0,20-2 3239 0 0,0 1-428 0 0,6 0-2015 0 0,8 0 1438 0 0,-4 0 1632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57.390"/>
    </inkml:context>
    <inkml:brush xml:id="br0">
      <inkml:brushProperty name="width" value="0.05" units="cm"/>
      <inkml:brushProperty name="height" value="0.05" units="cm"/>
      <inkml:brushProperty name="color" value="#E71224"/>
    </inkml:brush>
  </inkml:definitions>
  <inkml:trace contextRef="#ctx0" brushRef="#br0">349 35 980 0 0,'15'5'2815'0'0,"2"-5"5778"0"0,-14-5-1536 0 0,-18-2-4240 0 0,-12-1-981 0 0,11 3-788 0 0,-1 0 1 0 0,-1 2-1 0 0,-16-3-1048 0 0,27 6 99 0 0,-1 0 0 0 0,0 0 0 0 0,1 1-1 0 0,-1 0 1 0 0,1 0 0 0 0,-1 0 0 0 0,1 1 0 0 0,0 1-1 0 0,-1-1 1 0 0,1 1 0 0 0,-1 1-99 0 0,-4 2 26 0 0,0 2 1 0 0,1-1-1 0 0,0 2 1 0 0,0-1-1 0 0,1 1 0 0 0,0 1 1 0 0,1 0-1 0 0,0 0 1 0 0,1 1-1 0 0,0 0 0 0 0,0 1 1 0 0,1-1-1 0 0,1 1 1 0 0,0 1-1 0 0,0-1 0 0 0,1 1 1 0 0,1 0-1 0 0,0 0 1 0 0,1 1-1 0 0,1-1 0 0 0,0 1 1 0 0,0-1-1 0 0,2 1 1 0 0,-1 0-1 0 0,2-1 0 0 0,0 1 1 0 0,0 0-1 0 0,2-1 1 0 0,-1 1-1 0 0,5 11-26 0 0,-4-20 5 0 0,-1-1-1 0 0,1 1 1 0 0,0-1 0 0 0,0 0 0 0 0,1 0-1 0 0,-1 0 1 0 0,1 0 0 0 0,0-1 0 0 0,-1 0-1 0 0,2 1 1 0 0,-1-1 0 0 0,0-1 0 0 0,1 1-1 0 0,-1-1 1 0 0,1 1 0 0 0,0-1 0 0 0,0-1-1 0 0,0 1 1 0 0,0-1 0 0 0,0 0 0 0 0,0 0-1 0 0,0 0 1 0 0,0 0 0 0 0,2-1-5 0 0,18 1-235 0 0,0 0 0 0 0,0-2 1 0 0,0 0-1 0 0,8-3 235 0 0,-31 4-62 0 0,9-2-1122 0 0,-1-1 0 0 0,0 1 0 0 0,0-2 0 0 0,0 1 0 0 0,4-4 1184 0 0,-9 5-1702 0 0,1-1 0 0 0,-1 1 0 0 0,1-1 0 0 0,0 1 0 0 0,0 1 0 0 0,0-1 0 0 0,0 1 0 0 0,1 0 0 0 0,-1 1 0 0 0,0 0 0 0 0,6 0 1702 0 0,0 5-2589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57.831"/>
    </inkml:context>
    <inkml:brush xml:id="br0">
      <inkml:brushProperty name="width" value="0.05" units="cm"/>
      <inkml:brushProperty name="height" value="0.05" units="cm"/>
      <inkml:brushProperty name="color" value="#E71224"/>
    </inkml:brush>
  </inkml:definitions>
  <inkml:trace contextRef="#ctx0" brushRef="#br0">315 136 184 0 0,'-15'-21'3070'0'0,"-10"-10"3437"0"0,-31-7 2594 0 0,49 35-8420 0 0,0-1 0 0 0,0 1 0 0 0,0 1-1 0 0,-1 0 1 0 0,1 0 0 0 0,-8-1-681 0 0,9 2 115 0 0,0 1 1 0 0,0 0-1 0 0,0 0 0 0 0,0 0 0 0 0,0 1 0 0 0,0 0 0 0 0,0 0 0 0 0,0 1 1 0 0,0 0-1 0 0,1 0 0 0 0,-1 0 0 0 0,0 0 0 0 0,1 1 0 0 0,0 0 1 0 0,0 0-1 0 0,0 1 0 0 0,0-1 0 0 0,0 1 0 0 0,0 0 0 0 0,0 2-115 0 0,0-2 24 0 0,1 1 0 0 0,0 0 0 0 0,0 1 1 0 0,1-1-1 0 0,-1 1 0 0 0,1 0 0 0 0,0-1 0 0 0,1 1 0 0 0,0 1 0 0 0,-1-1 0 0 0,2 0 0 0 0,-1 0 0 0 0,1 1 0 0 0,0-1 0 0 0,0 1 0 0 0,1-1 0 0 0,0 1 0 0 0,0-1 0 0 0,1 1 0 0 0,-1-1 0 0 0,1 1 0 0 0,1-1 0 0 0,-1 1 0 0 0,1-1 1 0 0,0 0-1 0 0,1 0 0 0 0,-1 0 0 0 0,1 0 0 0 0,1-1 0 0 0,-1 1 0 0 0,1 0-24 0 0,-1-1 3 0 0,0 0-1 0 0,0 0 1 0 0,1 0 0 0 0,0 0 0 0 0,0 0 0 0 0,0-1-1 0 0,1 1 1 0 0,-1-1 0 0 0,1 0 0 0 0,0-1 0 0 0,0 1 0 0 0,1-1-1 0 0,-1 0 1 0 0,0 0 0 0 0,1-1 0 0 0,0 0 0 0 0,0 0-1 0 0,0 0 1 0 0,0 0 0 0 0,0-1 0 0 0,0 0 0 0 0,0 0-1 0 0,0-1 1 0 0,0 0 0 0 0,1 0 0 0 0,-1 0 0 0 0,0-1-1 0 0,0 0 1 0 0,0 0 0 0 0,0-1 0 0 0,0 1 0 0 0,1-2-3 0 0,1 0 0 0 0,0-2 0 0 0,0 1 0 0 0,0-1 0 0 0,0 0 0 0 0,-1-1 0 0 0,0 1 0 0 0,0-1 0 0 0,-1-1 0 0 0,0 1 0 0 0,0-1 1 0 0,0 0-1 0 0,-1-1 0 0 0,0 0 0 0 0,0 1 0 0 0,-1-1 0 0 0,0-1 0 0 0,1-3 0 0 0,-1 1-2 0 0,0-1 0 0 0,-1 1 0 0 0,-1-1 0 0 0,0 1 0 0 0,0-1 0 0 0,-1 0 0 0 0,-1 0 0 0 0,0 1 0 0 0,0-1 1 0 0,-2 0-1 0 0,1 0 0 0 0,-1 1 0 0 0,-1-2 2 0 0,0-4-2 0 0,3 16 4 0 0,0-1-1 0 0,0 1 1 0 0,0 0-1 0 0,-1-1 1 0 0,1 1 0 0 0,0 0-1 0 0,-1 0 1 0 0,1-1 0 0 0,-1 1-1 0 0,1 0 1 0 0,-1 0 0 0 0,1-1-1 0 0,-1 1 1 0 0,0 0 0 0 0,0 0-1 0 0,0 0 1 0 0,0 0 0 0 0,1 0-1 0 0,-1 0 1 0 0,-1 0-1 0 0,1 0 1 0 0,0 0 0 0 0,0 1-1 0 0,0-1 1 0 0,0 0-2 0 0,-20 19 366 0 0,20-9-247 0 0,0 0 1 0 0,0 0-1 0 0,0 0 0 0 0,1 0 1 0 0,1 0-1 0 0,-1 0 1 0 0,2 0-1 0 0,-1-1 0 0 0,1 1 1 0 0,0 0-1 0 0,3 5-119 0 0,1 1 93 0 0,0 0 0 0 0,2-1 0 0 0,-1 0 0 0 0,2 0 0 0 0,0-1 0 0 0,1 0 0 0 0,0-1 0 0 0,5 5-93 0 0,-9-10-15 0 0,0-1 0 0 0,0-1 0 0 0,1 1-1 0 0,-1-1 1 0 0,1 0 0 0 0,0-1 0 0 0,1 1-1 0 0,-1-1 1 0 0,1-1 0 0 0,0 0 0 0 0,0 0-1 0 0,0 0 1 0 0,0-1 0 0 0,0 0 0 0 0,0 0-1 0 0,1-1 1 0 0,0 0 15 0 0,5-3 175 0 0,0-3-3785 0 0,-11 3 1879 0 0,0 0 0 0 0,0 0 0 0 0,0 0 0 0 0,0-1 0 0 0,-1 1 0 0 0,1 0 0 0 0,-1-1 0 0 0,1 0 0 0 0,-1 0 0 0 0,0 0 0 0 0,1-2 1731 0 0,6-2-3035 0 0,1 1 833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58.188"/>
    </inkml:context>
    <inkml:brush xml:id="br0">
      <inkml:brushProperty name="width" value="0.05" units="cm"/>
      <inkml:brushProperty name="height" value="0.05" units="cm"/>
      <inkml:brushProperty name="color" value="#E71224"/>
    </inkml:brush>
  </inkml:definitions>
  <inkml:trace contextRef="#ctx0" brushRef="#br0">338 133 584 0 0,'6'-26'4430'0'0,"-5"24"-3924"0"0,-1 0 0 0 0,1 0 1 0 0,0 0-1 0 0,-1 0 0 0 0,1 0 0 0 0,-1 0 0 0 0,1-1 0 0 0,-1 1 0 0 0,0 0 0 0 0,0 0 0 0 0,0 0 1 0 0,0 0-1 0 0,0 0 0 0 0,-1 0 0 0 0,1-1 0 0 0,-1 1 0 0 0,1 0 0 0 0,-1 0 0 0 0,0 0 0 0 0,0 0 1 0 0,0 0-1 0 0,0 1 0 0 0,0-1 0 0 0,0 0 0 0 0,-1 0-506 0 0,-2-3 675 0 0,-1 0 0 0 0,0 1 0 0 0,0 0 0 0 0,-1 0 0 0 0,1 0 0 0 0,-1 1 0 0 0,0 0 0 0 0,0 0 0 0 0,0 0 0 0 0,0 0 0 0 0,-4 0-675 0 0,0 1 416 0 0,0-1 0 0 0,0 2-1 0 0,0-1 1 0 0,0 1 0 0 0,0 1 0 0 0,-1 0-1 0 0,-5 1-415 0 0,5 0 120 0 0,1 0 1 0 0,0 1-1 0 0,0 0 0 0 0,0 0 0 0 0,0 1 0 0 0,0 1 0 0 0,1 0 0 0 0,-1 0 0 0 0,1 1 1 0 0,0 0-1 0 0,0 0 0 0 0,1 1 0 0 0,-1 0 0 0 0,2 1 0 0 0,-6 5-120 0 0,10-9 17 0 0,0 0-1 0 0,1 0 1 0 0,0 0 0 0 0,-1 1-1 0 0,1-1 1 0 0,0 1 0 0 0,1 0-1 0 0,-1-1 1 0 0,1 1 0 0 0,0 0-1 0 0,-1 0 1 0 0,2 0 0 0 0,-1 0-1 0 0,0 0 1 0 0,1 0-1 0 0,0 0 1 0 0,0 0 0 0 0,0 4-17 0 0,1-2 14 0 0,1 0 0 0 0,-1 0 0 0 0,1 0 0 0 0,0 0 0 0 0,1 0 0 0 0,-1 0 0 0 0,1-1 0 0 0,0 1 0 0 0,1-1 0 0 0,-1 0 1 0 0,4 4-15 0 0,1 0-18 0 0,1 0 0 0 0,0 0 1 0 0,0 0-1 0 0,0-1 1 0 0,1-1-1 0 0,1 1 1 0 0,-1-2-1 0 0,1 1 1 0 0,0-2-1 0 0,1 1 1 0 0,-1-2-1 0 0,1 1 18 0 0,64 8-851 0 0,-6-15-4034 0 0,-2-16-3668 0 0,1-14-3303 0 0,-48 20 9357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58.550"/>
    </inkml:context>
    <inkml:brush xml:id="br0">
      <inkml:brushProperty name="width" value="0.05" units="cm"/>
      <inkml:brushProperty name="height" value="0.05" units="cm"/>
      <inkml:brushProperty name="color" value="#E71224"/>
    </inkml:brush>
  </inkml:definitions>
  <inkml:trace contextRef="#ctx0" brushRef="#br0">11 80 1196 0 0,'0'-64'7631'0'0,"0"50"-2690"0"0,0 13 3336 0 0,-10 68-5305 0 0,10-45-2831 0 0,2-1 1 0 0,0 0-1 0 0,2 0 0 0 0,0 0 1 0 0,1 0-1 0 0,7 16-141 0 0,-10-23 1924 0 0,-1-2-5282 0 0,1 0-8502 0 0,13-16 1355 0 0,-14-1 8635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0:52.673"/>
    </inkml:context>
    <inkml:brush xml:id="br0">
      <inkml:brushProperty name="width" value="0.05" units="cm"/>
      <inkml:brushProperty name="height" value="0.05" units="cm"/>
      <inkml:brushProperty name="color" value="#E71224"/>
    </inkml:brush>
  </inkml:definitions>
  <inkml:trace contextRef="#ctx0" brushRef="#br0">292 717 312 0 0,'1'0'342'0'0,"1"0"-1"0"0,-1 0 1 0 0,0 0-1 0 0,0 0 1 0 0,0 0-1 0 0,0 0 1 0 0,0 0-1 0 0,1 0 1 0 0,-1-1 0 0 0,0 1-1 0 0,0 0 1 0 0,0-1-1 0 0,0 1 1 0 0,0-1-1 0 0,0 1 1 0 0,0-1-1 0 0,0 1 1 0 0,0-1 0 0 0,0 0-1 0 0,0 1 1 0 0,0-1-1 0 0,-1 0 1 0 0,1 0-1 0 0,0 0 1 0 0,0 0-1 0 0,-1 0 1 0 0,1 0 0 0 0,-1 0-1 0 0,1 0 1 0 0,0 0-1 0 0,-1 0 1 0 0,0 0-1 0 0,1 0 1 0 0,-1 0-1 0 0,0 0 1 0 0,0 0 0 0 0,1 0-1 0 0,-1-1 1 0 0,0 1-1 0 0,0 0 1 0 0,0 0-1 0 0,0 0 1 0 0,-1 0-1 0 0,1 0 1 0 0,0 0 0 0 0,0-1-1 0 0,-1 1 1 0 0,1 0-1 0 0,0 0 1 0 0,-1 0-342 0 0,-15-29 5885 0 0,-9 7-4228 0 0,19 20-1566 0 0,-1-1 0 0 0,0 1 0 0 0,0 0 0 0 0,0 0 0 0 0,-1 0 0 0 0,1 1 0 0 0,0 1-1 0 0,-1-1 1 0 0,0 1 0 0 0,1 0 0 0 0,-1 1 0 0 0,0 0 0 0 0,1 0 0 0 0,-1 1 0 0 0,0 0 0 0 0,1 0-1 0 0,-1 1 1 0 0,1 0 0 0 0,-1 0 0 0 0,1 0 0 0 0,0 1 0 0 0,0 0 0 0 0,0 1 0 0 0,0 0 0 0 0,1 0-1 0 0,-1 0 1 0 0,1 1 0 0 0,0 0 0 0 0,1 0 0 0 0,-1 0 0 0 0,1 1 0 0 0,0 0 0 0 0,0 0 0 0 0,1 0-1 0 0,-1 0 1 0 0,1 1 0 0 0,1 0 0 0 0,-1 0 0 0 0,1 0 0 0 0,-1 4-91 0 0,1-2-6 0 0,-1 1 1 0 0,1-1 0 0 0,1 1-1 0 0,0 0 1 0 0,0-1-1 0 0,1 1 1 0 0,0 0-1 0 0,1 0 1 0 0,0 0-1 0 0,0 0 1 0 0,1 0-1 0 0,0 0 1 0 0,1-1-1 0 0,2 8 6 0 0,-3-14-7 0 0,3 10-47 0 0,1 0 0 0 0,0 0-1 0 0,0 0 1 0 0,1-1 0 0 0,5 7 54 0 0,-9-16-8 0 0,0 0 0 0 0,0 0 0 0 0,1 0 0 0 0,-1-1-1 0 0,1 1 1 0 0,0-1 0 0 0,0 1 0 0 0,0-1-1 0 0,0 0 1 0 0,0 0 0 0 0,0 0 0 0 0,1 0 0 0 0,-1-1-1 0 0,1 1 1 0 0,-1-1 0 0 0,1 0 0 0 0,0 0-1 0 0,-1-1 1 0 0,1 1 0 0 0,0 0 0 0 0,-1-1 0 0 0,3 0 8 0 0,1-1-1 0 0,-1 0 1 0 0,0 0-1 0 0,-1 0 1 0 0,1-1 0 0 0,0 0-1 0 0,0 0 1 0 0,-1-1-1 0 0,1 1 1 0 0,-1-1 0 0 0,0 0-1 0 0,1-1 1 0 0,-2 1-1 0 0,1-1 1 0 0,0 0-1 0 0,-1 0 1 0 0,1-1 0 0 0,-1 1-1 0 0,-1-1 1 0 0,1 0-1 0 0,-1 0 1 0 0,1-2 0 0 0,9-12-1 0 0,-2-1-1 0 0,0-1 1 0 0,-2 0 0 0 0,8-21 1 0 0,-10 12 2 0 0,-1 1 0 0 0,0-1 0 0 0,-3 1 0 0 0,0-1 0 0 0,-2-12-2 0 0,3-24 2 0 0,0-23 46 0 0,-3 1 1 0 0,-4 0 0 0 0,-6-15-49 0 0,6 39 129 0 0,3 45 14 0 0,-1 0 0 0 0,0 0 0 0 0,-4-13-143 0 0,-4 3 726 0 0,4 29-150 0 0,-1 18-235 0 0,0 14-22 0 0,2 0 0 0 0,1 1-1 0 0,1 0 1 0 0,3 20-319 0 0,14 137 278 0 0,-6-98-177 0 0,21 123 27 0 0,-21-166-49 0 0,1-1 1 0 0,12 30-80 0 0,-22-76-74 0 0,1 0-1 0 0,-1 0 1 0 0,1 0 0 0 0,0 0 0 0 0,0 0-1 0 0,0 0 1 0 0,0 0 0 0 0,0-1 0 0 0,1 1-1 0 0,-1 0 1 0 0,0-1 0 0 0,1 1 0 0 0,-1-1-1 0 0,1 1 1 0 0,-1-1 0 0 0,1 1 0 0 0,0-1-1 0 0,0 0 1 0 0,0 0 0 0 0,0 0 0 0 0,0 0-1 0 0,0 0 1 0 0,0-1 0 0 0,0 1 0 0 0,0-1-1 0 0,0 1 1 0 0,2-1 74 0 0,14-1-5220 0 0,0-6-4778 0 0,-15 6 8866 0 0,-1 0-1 0 0,1 0 1 0 0,0 0 0 0 0,0 1 0 0 0,0-1-1 0 0,0 1 1 0 0,0-1 0 0 0,0 1-1 0 0,0 0 1 0 0,2 0 1132 0 0,0 0-543 0 0,6 0-1895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58.898"/>
    </inkml:context>
    <inkml:brush xml:id="br0">
      <inkml:brushProperty name="width" value="0.05" units="cm"/>
      <inkml:brushProperty name="height" value="0.05" units="cm"/>
      <inkml:brushProperty name="color" value="#E71224"/>
    </inkml:brush>
  </inkml:definitions>
  <inkml:trace contextRef="#ctx0" brushRef="#br0">21 221 108 0 0,'-1'-11'938'0'0,"0"0"1"0"0,-1 0-1 0 0,0 0 0 0 0,-2-7-938 0 0,1 7 2530 0 0,0 0 1 0 0,1 0-1 0 0,1 0 0 0 0,-1-8-2530 0 0,2 18 170 0 0,1 0 0 0 0,-1 1 0 0 0,0-1 0 0 0,0 0 0 0 0,0 0 0 0 0,0 1 0 0 0,1-1 0 0 0,-1 0 0 0 0,0 1 0 0 0,1-1 0 0 0,-1 1 0 0 0,0-1 0 0 0,1 0 0 0 0,-1 1 0 0 0,1-1 0 0 0,-1 1 0 0 0,1-1 0 0 0,-1 1 0 0 0,1-1 0 0 0,0 1 0 0 0,-1 0 0 0 0,1-1 0 0 0,-1 1 1 0 0,1 0-1 0 0,0-1 0 0 0,-1 1 0 0 0,1 0 0 0 0,0 0 0 0 0,0-1 0 0 0,-1 1 0 0 0,1 0 0 0 0,0 0-170 0 0,27-2 3979 0 0,-23 3-3414 0 0,-3-1-136 0 0,5-3 1006 0 0,-12-1-708 0 0,2 2-697 0 0,1 1 0 0 0,-1-1 0 0 0,1 0 0 0 0,0 0 1 0 0,0 0-1 0 0,0 0 0 0 0,0 0 0 0 0,0-1 0 0 0,1 1 0 0 0,-1-1 0 0 0,1 1 1 0 0,-1-1-1 0 0,1 1 0 0 0,-1-4-30 0 0,2 6-78 0 0,-1-1 1 0 0,1 0 0 0 0,0 0-1 0 0,0 0 1 0 0,-1 0 0 0 0,1 0-1 0 0,0 0 1 0 0,0 0-1 0 0,0 0 1 0 0,0 0 0 0 0,0 0-1 0 0,0 0 1 0 0,0 0-1 0 0,0 0 1 0 0,1 0 0 0 0,-1 0-1 0 0,0 0 1 0 0,1 0-1 0 0,-1 0 1 0 0,1 0 0 0 0,-1 0-1 0 0,1 0 1 0 0,-1 0-1 0 0,1 0 1 0 0,-1 1 0 0 0,1-1-1 0 0,0 0 1 0 0,-1 0-1 0 0,1 1 1 0 0,0-1 0 0 0,0 1-1 0 0,0-1 1 0 0,-1 0 0 0 0,1 1-1 0 0,0 0 1 0 0,0-1-1 0 0,0 1 1 0 0,0-1 0 0 0,0 1-1 0 0,1 0 78 0 0,2-1-1142 0 0,1 0 0 0 0,-1 0 0 0 0,1 1 0 0 0,-1 0 0 0 0,1 0 1 0 0,-1 0-1 0 0,0 1 0 0 0,1-1 0 0 0,-1 1 0 0 0,1 0 0 0 0,2 1 1142 0 0,47 20-7476 0 0,-53-22 7409 0 0,29 16-2405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59.260"/>
    </inkml:context>
    <inkml:brush xml:id="br0">
      <inkml:brushProperty name="width" value="0.05" units="cm"/>
      <inkml:brushProperty name="height" value="0.05" units="cm"/>
      <inkml:brushProperty name="color" value="#E71224"/>
    </inkml:brush>
  </inkml:definitions>
  <inkml:trace contextRef="#ctx0" brushRef="#br0">353 523 1512 0 0,'9'3'376'0'0,"22"6"7611"0"0,-24-11-2792 0 0,-12-8-1019 0 0,-2 4-3467 0 0,1 0 0 0 0,-1 0 0 0 0,0 0-1 0 0,-1 1 1 0 0,1 1 0 0 0,-1-1-1 0 0,0 1 1 0 0,0 0 0 0 0,-3 0-709 0 0,-2-1 345 0 0,-1 0 1 0 0,0 2-1 0 0,0-1 0 0 0,0 2 1 0 0,-1 0-1 0 0,-4 0-345 0 0,8 1 9 0 0,0 1 0 0 0,0 1 0 0 0,0 0 0 0 0,0 0 0 0 0,0 1 0 0 0,0 0 0 0 0,1 1 0 0 0,-6 2-9 0 0,10-3 27 0 0,1 0 0 0 0,-1 1 0 0 0,0 0 0 0 0,1 0-1 0 0,0 1 1 0 0,0-1 0 0 0,0 1 0 0 0,0 0 0 0 0,1 0 0 0 0,-1 1 0 0 0,1 0 0 0 0,0-1-1 0 0,0 1 1 0 0,-1 4-27 0 0,-1 0 5 0 0,1 0 1 0 0,1 0-1 0 0,-1 0 0 0 0,2 1 0 0 0,-1 0 1 0 0,1 0-1 0 0,1 0 0 0 0,0 0 0 0 0,0 0 1 0 0,1 5-6 0 0,1-7-3 0 0,0-1 1 0 0,1 0 0 0 0,0 0-1 0 0,0 0 1 0 0,0 0 0 0 0,1 0-1 0 0,0 0 1 0 0,1 0 0 0 0,0 0-1 0 0,0-1 1 0 0,0 1 0 0 0,0-1-1 0 0,1 0 1 0 0,0 0 0 0 0,2 1 2 0 0,-2-1-9 0 0,0-1 0 0 0,1 1 0 0 0,0-1 0 0 0,0 0 0 0 0,1 0 0 0 0,0 0 0 0 0,-1-1 0 0 0,1 0 0 0 0,1 0 0 0 0,-1 0 0 0 0,1-1 0 0 0,-1 0 0 0 0,1 0 0 0 0,0-1 0 0 0,0 0 0 0 0,0 0 0 0 0,0-1 0 0 0,0 0 0 0 0,0 0 0 0 0,1 0 0 0 0,1-1 9 0 0,2-1-10 0 0,0 0 1 0 0,0-1-1 0 0,-1 0 0 0 0,1-1 1 0 0,-1 0-1 0 0,1-1 0 0 0,-1 0 0 0 0,0 0 1 0 0,0-1-1 0 0,-1-1 0 0 0,0 0 1 0 0,0 0-1 0 0,7-6 10 0 0,-3 0-4 0 0,-1 0 1 0 0,0 0-1 0 0,-1-2 1 0 0,0 1-1 0 0,-1-2 1 0 0,0 1-1 0 0,-1-1 1 0 0,-1-1-1 0 0,-1 1 1 0 0,0-1-1 0 0,-1-1 1 0 0,0 1-1 0 0,-2-1 1 0 0,0 0-1 0 0,1-14 4 0 0,4-38 4 0 0,-3 0-1 0 0,-4 0 0 0 0,-3-30-3 0 0,0 26 31 0 0,-2 7 30 0 0,2 60-46 0 0,1 1 0 0 0,-1-1 0 0 0,0 1 0 0 0,0 0 0 0 0,0-1 0 0 0,-1 1 0 0 0,0 0 0 0 0,0 0 0 0 0,0 0 0 0 0,-1 0-15 0 0,3 5 6 0 0,0-1 0 0 0,0 1 0 0 0,0 0 0 0 0,-1 0 0 0 0,1 0 0 0 0,0 0 0 0 0,0 0 0 0 0,-1 0 0 0 0,1 0 0 0 0,0 0 0 0 0,0 0-1 0 0,-1-1 1 0 0,1 1 0 0 0,0 0 0 0 0,0 0 0 0 0,0 0 0 0 0,-1 0 0 0 0,1 0 0 0 0,0 1 0 0 0,0-1 0 0 0,-1 0 0 0 0,1 0 0 0 0,0 0 0 0 0,0 0 0 0 0,-1 0 0 0 0,1 0-1 0 0,0 0 1 0 0,0 0 0 0 0,0 0 0 0 0,-1 1 0 0 0,1-1 0 0 0,0 0 0 0 0,0 0 0 0 0,0 0 0 0 0,0 0 0 0 0,-1 1 0 0 0,1-1 0 0 0,0 0 0 0 0,0 0 0 0 0,0 0 0 0 0,0 1-1 0 0,0-1 1 0 0,0 0 0 0 0,0 0 0 0 0,0 0 0 0 0,-1 1 0 0 0,1-1 0 0 0,0 0 0 0 0,0 0 0 0 0,0 1 0 0 0,0-1 0 0 0,0 0 0 0 0,0 0 0 0 0,0 1-6 0 0,-4 14 167 0 0,4-14-119 0 0,-9 46 285 0 0,3-1 0 0 0,2 1-1 0 0,2 0 1 0 0,1 0 0 0 0,3 2-333 0 0,-1 26 197 0 0,1 4 267 0 0,3 0 0 0 0,4-1 0 0 0,7 26-464 0 0,-15-100 36 0 0,0 0 0 0 0,0-1 0 0 0,0 1 0 0 0,0 0 0 0 0,0-1 1 0 0,1 1-1 0 0,0-1 0 0 0,-1 0 0 0 0,2 1 0 0 0,-1-1 0 0 0,0 0 0 0 0,0 0 0 0 0,1 0 0 0 0,0-1 0 0 0,-1 1 0 0 0,1-1 0 0 0,0 1 0 0 0,0-1 0 0 0,0 0 0 0 0,1 0 0 0 0,-1 0 0 0 0,0-1 0 0 0,1 1 0 0 0,0-1 0 0 0,-1 1 0 0 0,1-1 1 0 0,0-1-1 0 0,-1 1 0 0 0,1 0 0 0 0,0-1 0 0 0,1 0-36 0 0,2 1-199 0 0,0-1 1 0 0,-1-1 0 0 0,1 1-1 0 0,0-1 1 0 0,0-1 0 0 0,-1 1 0 0 0,1-1-1 0 0,0 0 199 0 0,0-1-1045 0 0,0 0-1 0 0,0 0 1 0 0,0-1-1 0 0,-1 1 1 0 0,1-1-1 0 0,-1-1 1 0 0,2-1 1045 0 0,-3 0-2463 0 0,-4 5 1816 0 0,-1 0 0 0 0,1 0 1 0 0,-1 1-1 0 0,1-1 0 0 0,-1 0 0 0 0,1 0 0 0 0,-1 0 0 0 0,0 0 0 0 0,0 0 1 0 0,1 1-1 0 0,-1-1 0 0 0,0 0 0 0 0,0 0 0 0 0,0 0 0 0 0,0 0 0 0 0,0 0 0 0 0,0 0 1 0 0,0 0-1 0 0,0 0 0 0 0,-1 0 0 0 0,1 0 0 0 0,0 1 0 0 0,-1-2 647 0 0,-7-4-3882 0 0,-2 5 1612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1:59.806"/>
    </inkml:context>
    <inkml:brush xml:id="br0">
      <inkml:brushProperty name="width" value="0.05" units="cm"/>
      <inkml:brushProperty name="height" value="0.05" units="cm"/>
      <inkml:brushProperty name="color" value="#E71224"/>
    </inkml:brush>
  </inkml:definitions>
  <inkml:trace contextRef="#ctx0" brushRef="#br0">25 6 748 0 0,'-25'1'10603'0'0,"41"1"-1786"0"0,17 0-3791 0 0,-5-2-5970 0 0,49-7 940 0 0,20 4 4 0 0,-18 2-7959 0 0,-78 1 7498 0 0,18 2-3756 0 0,-18-2 4030 0 0,-1 0 0 0 0,1 1-1 0 0,-1-1 1 0 0,0 0 0 0 0,1 0 0 0 0,-1 0 0 0 0,1 0 0 0 0,-1 0-1 0 0,0 1 1 0 0,1-1 0 0 0,-1 0 0 0 0,0 0 0 0 0,1 1 0 0 0,-1-1-1 0 0,0 0 1 0 0,1 0 0 0 0,-1 1 0 0 0,0-1 0 0 0,0 0 0 0 0,1 1 0 0 0,-1-1-1 0 0,0 1 1 0 0,0-1 0 0 0,0 0 0 0 0,0 1 0 0 0,1-1 0 0 0,-1 0-1 0 0,0 1 1 0 0,0-1 0 0 0,0 1 0 0 0,0-1 0 0 0,0 1 0 0 0,0-1-1 0 0,0 0 1 0 0,0 1 0 0 0,0-1 0 0 0,0 1 0 0 0,0-1 0 0 0,0 0-1 0 0,0 1 1 0 0,-1-1 0 0 0,1 1 0 0 0,0-1 0 0 0,0 0 0 0 0,0 1 0 0 0,0-1-1 0 0,-1 0 1 0 0,1 1 0 0 0,0-1 0 0 0,-1 0 187 0 0,-7 11-1971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00.165"/>
    </inkml:context>
    <inkml:brush xml:id="br0">
      <inkml:brushProperty name="width" value="0.05" units="cm"/>
      <inkml:brushProperty name="height" value="0.05" units="cm"/>
      <inkml:brushProperty name="color" value="#E71224"/>
    </inkml:brush>
  </inkml:definitions>
  <inkml:trace contextRef="#ctx0" brushRef="#br0">81 0 1008 0 0,'-47'10'5352'0'0,"13"-8"2547"0"0,128-1 1178 0 0,10 2-9286 0 0,52-7-9333 0 0,-46 4-917 0 0,-78 0 8105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00.498"/>
    </inkml:context>
    <inkml:brush xml:id="br0">
      <inkml:brushProperty name="width" value="0.05" units="cm"/>
      <inkml:brushProperty name="height" value="0.05" units="cm"/>
      <inkml:brushProperty name="color" value="#E71224"/>
    </inkml:brush>
  </inkml:definitions>
  <inkml:trace contextRef="#ctx0" brushRef="#br0">61 137 972 0 0,'-5'-16'968'0'0,"-16"-48"4271"0"0,18 56-3478 0 0,-1 0-1 0 0,1 1 1 0 0,-2 0-1 0 0,1-1 1 0 0,-1 2-1 0 0,-4-6-1760 0 0,8 30 6155 0 0,2 33-4406 0 0,18 46-428 0 0,-9-56-1128 0 0,-2 0 1 0 0,-2 0-1 0 0,0 34-193 0 0,4 72-1463 0 0,-10-125 841 0 0,0-16-1863 0 0,0 0-4550 0 0,0 0-6312 0 0,0-6 11292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00.851"/>
    </inkml:context>
    <inkml:brush xml:id="br0">
      <inkml:brushProperty name="width" value="0.05" units="cm"/>
      <inkml:brushProperty name="height" value="0.05" units="cm"/>
      <inkml:brushProperty name="color" value="#E71224"/>
    </inkml:brush>
  </inkml:definitions>
  <inkml:trace contextRef="#ctx0" brushRef="#br0">1 345 704 0 0,'0'-3'311'0'0,"0"0"0"0"0,-1 0 0 0 0,1 0 0 0 0,0 0 0 0 0,0 0 0 0 0,1 0 0 0 0,-1-1 0 0 0,1 1 0 0 0,-1 0 0 0 0,1 1 0 0 0,0-1 0 0 0,0 0 0 0 0,0 0 0 0 0,0 0 0 0 0,1 0 0 0 0,-1 1 0 0 0,1-1 0 0 0,0 1 0 0 0,0-1 0 0 0,0 1 0 0 0,0 0 0 0 0,0 0 0 0 0,0-1 0 0 0,0 1 0 0 0,1 1 0 0 0,-1-1 0 0 0,1 0 0 0 0,0 1 0 0 0,-1-1 0 0 0,1 1 0 0 0,0 0 0 0 0,0 0 0 0 0,0 0 0 0 0,0 0 0 0 0,0 0 0 0 0,0 1 0 0 0,1-1-311 0 0,21-2 495 0 0,1 1 0 0 0,-1 1 0 0 0,1 1 0 0 0,19 2-495 0 0,17 1 33 0 0,-29-2-260 0 0,-24 0-466 0 0,0 0-1 0 0,0-1 0 0 0,0 0 1 0 0,0-1-1 0 0,0 0 1 0 0,6-1 693 0 0,-13 1-238 0 0,-1 1 1 0 0,0-1 0 0 0,0 1 0 0 0,0-1 0 0 0,0 0 0 0 0,0 1 0 0 0,1-1 0 0 0,-1 0-1 0 0,-1 0 1 0 0,1 1 0 0 0,0-1 0 0 0,0 0 0 0 0,0 0 0 0 0,0 0 0 0 0,0 0 0 0 0,-1 0-1 0 0,1 0 1 0 0,-1-1 0 0 0,1 1 0 0 0,-1 0 0 0 0,1 0 0 0 0,-1 0 0 0 0,1-1 237 0 0,0-37-2215 0 0,-3 28 2321 0 0,0 1 1 0 0,-1-1-1 0 0,-1 0 0 0 0,1 1 1 0 0,-5-7-107 0 0,2 5 377 0 0,-1-5 1673 0 0,-2 1 1 0 0,0 0-1 0 0,-1 1 0 0 0,-9-11-2050 0 0,10 13 1960 0 0,1 1 2549 0 0,5 27-1159 0 0,5 36-2286 0 0,3 0-1 0 0,2 0 1 0 0,6 14-1064 0 0,2 18 145 0 0,-3-24-156 0 0,1 9-698 0 0,-10-21-6969 0 0,-3-45 4185 0 0,0-2-64 0 0,2 0 1169 0 0,6 1-1243 0 0,2 3 1502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01.195"/>
    </inkml:context>
    <inkml:brush xml:id="br0">
      <inkml:brushProperty name="width" value="0.05" units="cm"/>
      <inkml:brushProperty name="height" value="0.05" units="cm"/>
      <inkml:brushProperty name="color" value="#E71224"/>
    </inkml:brush>
  </inkml:definitions>
  <inkml:trace contextRef="#ctx0" brushRef="#br0">51 41 1072 0 0,'0'-3'359'0'0,"0"1"-1"0"0,0 0 1 0 0,0 0 0 0 0,0 0-1 0 0,-1 0 1 0 0,1-1-1 0 0,-1 1 1 0 0,0 0 0 0 0,0 0-1 0 0,1 0 1 0 0,-1 0-1 0 0,0 0 1 0 0,-1 1 0 0 0,1-1-1 0 0,0 0 1 0 0,0 0-1 0 0,-1 1 1 0 0,0-1-359 0 0,2 1 126 0 0,0 1 0 0 0,-1 0 0 0 0,1 0 0 0 0,0 0 0 0 0,0 0 0 0 0,-1-1 0 0 0,1 1 1 0 0,0 0-1 0 0,-1 0 0 0 0,1 0 0 0 0,0 0 0 0 0,0 0 0 0 0,-1 0 0 0 0,1 0 0 0 0,0 0 0 0 0,-1 0 0 0 0,1 0 0 0 0,0 0 0 0 0,-1 0 1 0 0,1 0-1 0 0,0 0 0 0 0,0 0 0 0 0,-1 0 0 0 0,1 0 0 0 0,0 0 0 0 0,-1 0 0 0 0,1 0 0 0 0,0 0 0 0 0,-1 1 0 0 0,1-1 0 0 0,0 0 0 0 0,0 0 1 0 0,-1 0-1 0 0,1 0 0 0 0,0 1 0 0 0,0-1-126 0 0,-5 21 3267 0 0,-5 62 1505 0 0,0 4-3014 0 0,10-61-1581 0 0,1 0 0 0 0,1 0 0 0 0,2 0 0 0 0,1 0-1 0 0,1 3-176 0 0,-3 16 61 0 0,-4-26 8 0 0,1-19-68 0 0,-1 0 0 0 0,1 0 0 0 0,-1 0 0 0 0,1 0 0 0 0,0 0 0 0 0,-1 0 0 0 0,1 0 0 0 0,-1 0 0 0 0,1 0 0 0 0,0-1 0 0 0,-1 1 0 0 0,1 0 0 0 0,0 0 0 0 0,-1 0 0 0 0,1-1 0 0 0,0 1 0 0 0,-1 0 0 0 0,1 0 0 0 0,0 0 0 0 0,-1-1 1 0 0,1 1-1 0 0,0 0 0 0 0,0-1 0 0 0,-1 1 0 0 0,1 0 0 0 0,0-1 0 0 0,0 1 0 0 0,0 0 0 0 0,-1-1 0 0 0,1 1 0 0 0,0 0 0 0 0,0-1 0 0 0,0 1 0 0 0,0-1 0 0 0,0 1 0 0 0,0 0 0 0 0,0-1 0 0 0,0 1 0 0 0,0-1-1 0 0,-10-25-18 0 0,9 9 0 0 0,1 0 0 0 0,1 0-1 0 0,1 0 1 0 0,0 0 0 0 0,2 0-1 0 0,0 0 1 0 0,4-11 18 0 0,-1 7-4 0 0,-2 5-2 0 0,1 1-1 0 0,0-1 1 0 0,2 1 0 0 0,-1 0-1 0 0,3-1 7 0 0,1-3 1 0 0,-8 13-2 0 0,0 1 0 0 0,0-1 0 0 0,1 1 0 0 0,-1 0 0 0 0,1 0-1 0 0,0 0 1 0 0,4-2 1 0 0,-7 6 0 0 0,-1 1 0 0 0,1-1 0 0 0,0 1 0 0 0,-1-1 0 0 0,1 1 0 0 0,0 0 0 0 0,0-1 0 0 0,-1 1 0 0 0,1 0 0 0 0,0 0 0 0 0,0 0 0 0 0,0-1 0 0 0,0 1 0 0 0,-1 0 0 0 0,1 0 1 0 0,0 0-1 0 0,0 0 0 0 0,0 0 0 0 0,0 1 0 0 0,-1-1 0 0 0,1 0 0 0 0,1 0 0 0 0,-1 1 0 0 0,1 0 1 0 0,0 0 0 0 0,-1 1 0 0 0,1-1 0 0 0,0 0-1 0 0,-1 1 1 0 0,0-1 0 0 0,1 1 0 0 0,-1-1-1 0 0,0 1 1 0 0,0-1 0 0 0,0 1 0 0 0,1 2-1 0 0,4 8 8 0 0,-1 1-1 0 0,-1-1 1 0 0,0 1 0 0 0,-1 0 0 0 0,0 1 0 0 0,1 11-8 0 0,-1-2 15 0 0,1-3 82 0 0,0 0 0 0 0,1 0 0 0 0,0-1 0 0 0,2 1 0 0 0,7 14-97 0 0,-11-29-71 0 0,-1-1-1 0 0,1 1 0 0 0,0-1 0 0 0,0 0 1 0 0,0 0-1 0 0,1 0 0 0 0,-1-1 0 0 0,1 1 1 0 0,0-1-1 0 0,0 0 0 0 0,4 3 72 0 0,-5-5-282 0 0,0 1 0 0 0,1-1-1 0 0,-1 1 1 0 0,1-1 0 0 0,-1 0-1 0 0,1-1 1 0 0,0 1 0 0 0,-1-1-1 0 0,1 1 1 0 0,0-1 0 0 0,-1 0-1 0 0,1 0 1 0 0,0-1 0 0 0,0 1-1 0 0,-1-1 1 0 0,1 0 0 0 0,2 0 282 0 0,13-6-4980 0 0,-1-1 1 0 0,0 0 0 0 0,16-10 4979 0 0,-22 7-1972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01.585"/>
    </inkml:context>
    <inkml:brush xml:id="br0">
      <inkml:brushProperty name="width" value="0.05" units="cm"/>
      <inkml:brushProperty name="height" value="0.05" units="cm"/>
      <inkml:brushProperty name="color" value="#E71224"/>
    </inkml:brush>
  </inkml:definitions>
  <inkml:trace contextRef="#ctx0" brushRef="#br0">75 97 1180 0 0,'-11'-31'2438'0'0,"11"27"-1760"0"0,-1-1 0 0 0,-1 1 0 0 0,1-1 0 0 0,-1 1 0 0 0,0 0 0 0 0,0-1 0 0 0,0 1 0 0 0,0 0 0 0 0,-1 0 0 0 0,0 1 0 0 0,1-1 0 0 0,-2 0 0 0 0,1 1 1 0 0,0 0-1 0 0,-3-2-678 0 0,6 5 169 0 0,-1 0 0 0 0,1 0 1 0 0,-1 0-1 0 0,0 1 1 0 0,1-1-1 0 0,-1 0 0 0 0,1 0 1 0 0,-1 0-1 0 0,0 1 1 0 0,1-1-1 0 0,-1 0 0 0 0,1 1 1 0 0,-1-1-1 0 0,1 1 0 0 0,-1-1 1 0 0,1 1-1 0 0,0-1 1 0 0,-1 1-1 0 0,1-1 0 0 0,-1 1 1 0 0,1-1-1 0 0,0 1 1 0 0,-1-1-1 0 0,1 1 0 0 0,0-1 1 0 0,0 1-1 0 0,0 0 1 0 0,-1-1-1 0 0,1 1 0 0 0,0-1 1 0 0,0 1-170 0 0,-7 20 1463 0 0,5-7-1028 0 0,0 1-1 0 0,1-1 1 0 0,1 1 0 0 0,0-1-1 0 0,1 1 1 0 0,1-1 0 0 0,2 11-435 0 0,3 46 332 0 0,-6-54-243 0 0,0-1 0 0 0,2 0 0 0 0,0 0 0 0 0,4 13-89 0 0,-3-14-938 0 0,0 0 1 0 0,-1 1-1 0 0,-1-1 0 0 0,0 12 938 0 0,-2-26-266 0 0,0-1 0 0 0,0 1 0 0 0,0-1 0 0 0,0 1 0 0 0,1-1 1 0 0,-1 1-1 0 0,0-1 0 0 0,0 1 0 0 0,0-1 0 0 0,1 1 0 0 0,-1-1 0 0 0,0 1 0 0 0,1-1 0 0 0,-1 1 0 0 0,0-1 0 0 0,1 0 0 0 0,-1 1 0 0 0,1-1 0 0 0,-1 0 0 0 0,0 1 0 0 0,1-1 0 0 0,-1 0 0 0 0,1 0 1 0 0,-1 1-1 0 0,1-1 0 0 0,-1 0 0 0 0,1 0 0 0 0,-1 0 0 0 0,1 1 0 0 0,-1-1 0 0 0,1 0 0 0 0,0 0 0 0 0,-1 0 0 0 0,1 0 0 0 0,-1 0 0 0 0,1 0 0 0 0,-1 0 0 0 0,1-1 0 0 0,-1 1 0 0 0,1 0 0 0 0,-1 0 1 0 0,1 0-1 0 0,-1 0 0 0 0,1-1 0 0 0,-1 1 0 0 0,1 0 0 0 0,-1 0 0 0 0,1-1 0 0 0,-1 1 266 0 0,12-2-5554 0 0,-4 2 3784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01.967"/>
    </inkml:context>
    <inkml:brush xml:id="br0">
      <inkml:brushProperty name="width" value="0.05" units="cm"/>
      <inkml:brushProperty name="height" value="0.05" units="cm"/>
      <inkml:brushProperty name="color" value="#E71224"/>
    </inkml:brush>
  </inkml:definitions>
  <inkml:trace contextRef="#ctx0" brushRef="#br0">185 227 688 0 0,'0'-5'490'0'0,"1"0"-1"0"0,0-1 1 0 0,0 1 0 0 0,0 0 0 0 0,1-1-1 0 0,0 1 1 0 0,0-1-490 0 0,8-35 4417 0 0,-8 15-766 0 0,-1 24-3407 0 0,0 1 0 0 0,-1-1 0 0 0,1 1 0 0 0,-1-1 0 0 0,0 0 0 0 0,0 1 0 0 0,1-1 0 0 0,-1 0 0 0 0,0 1 0 0 0,0-1 0 0 0,-1 0 0 0 0,1 1 0 0 0,0-1 0 0 0,0 0 0 0 0,-1 1 1 0 0,1-1-1 0 0,-1 1 0 0 0,0-1 0 0 0,1 1 0 0 0,-1-1 0 0 0,0 1 0 0 0,0-1 0 0 0,0 1 0 0 0,0 0 0 0 0,0-1 0 0 0,0 1 0 0 0,0 0 0 0 0,0 0 0 0 0,-1 0 0 0 0,1 0 0 0 0,0 0 0 0 0,-1 0 0 0 0,1 0 1 0 0,-1 0-1 0 0,1 1 0 0 0,-1-1 0 0 0,1 0 0 0 0,-1 1 0 0 0,1-1 0 0 0,-1 1 0 0 0,0 0 0 0 0,1 0 0 0 0,-1-1-244 0 0,-2 1 111 0 0,0 0 0 0 0,0 0 0 0 0,0 0 0 0 0,0 0 0 0 0,0 1 0 0 0,0-1 0 0 0,0 1 0 0 0,0 0 0 0 0,0 0 0 0 0,1 0 0 0 0,-1 1 0 0 0,0 0 0 0 0,1-1 0 0 0,-1 1 0 0 0,1 0 0 0 0,0 1 0 0 0,-1-1 0 0 0,1 1 0 0 0,0-1 0 0 0,-1 3-112 0 0,-3 1 69 0 0,0 0-1 0 0,0 1 0 0 0,1 0 0 0 0,0 1 0 0 0,1-1 0 0 0,0 1 0 0 0,0 0 0 0 0,-1 2-67 0 0,-1 4 28 0 0,1 1 0 0 0,0 0 0 0 0,0 0-1 0 0,2 0 1 0 0,0 1 0 0 0,1 0 0 0 0,0 0-1 0 0,1-1 1 0 0,1 1 0 0 0,0 0 0 0 0,2 1-1 0 0,0-1 1 0 0,2 11-28 0 0,-2-19 4 0 0,1 0 0 0 0,0-1 0 0 0,1 1 0 0 0,0 0 0 0 0,0-1 0 0 0,1 0 0 0 0,0 1-1 0 0,0-1 1 0 0,1-1 0 0 0,0 1 0 0 0,0-1 0 0 0,0 1 0 0 0,1-1-4 0 0,-2-3 1 0 0,0 1-1 0 0,1-1 1 0 0,-1 1-1 0 0,1-1 0 0 0,0-1 1 0 0,0 1-1 0 0,0-1 1 0 0,0 1-1 0 0,0-2 1 0 0,1 1-1 0 0,-1 0 1 0 0,1-1-1 0 0,-1 0 1 0 0,1 0-1 0 0,-1-1 1 0 0,1 0-1 0 0,0 0 1 0 0,-1 0-1 0 0,4-1 0 0 0,4 0 0 0 0,1-1 0 0 0,-1 0 1 0 0,0-1-1 0 0,0 0 0 0 0,0-1 0 0 0,0-1 0 0 0,0 0 0 0 0,-1 0 1 0 0,0-1-1 0 0,0-1 0 0 0,-1 0 0 0 0,0-1 0 0 0,0 0 0 0 0,-1-1 1 0 0,0 0-1 0 0,0 0 0 0 0,-1-1 0 0 0,0 0 0 0 0,-1-1 0 0 0,5-7 0 0 0,-11 12 0 0 0,1-1-1 0 0,-1 0 0 0 0,1 1 0 0 0,-2-1 0 0 0,1 0 0 0 0,-1 0 0 0 0,0 0 1 0 0,-1 0-1 0 0,1 0 0 0 0,-2 0 0 0 0,1 0 0 0 0,-1 0 0 0 0,0 0 1 0 0,0-2 0 0 0,-2-8 0 0 0,-1 1 0 0 0,-1 0 0 0 0,0 0 0 0 0,-1 0 0 0 0,-4-7 0 0 0,-3 0 1 0 0,-2 0 1 0 0,0 1-1 0 0,-12-12-1 0 0,10 11-5 0 0,-16-8 85 0 0,31 29-244 0 0,1 1 0 0 0,0 0 0 0 0,-1 0 0 0 0,1-1 0 0 0,-1 1 0 0 0,1 0 0 0 0,-1 0 0 0 0,0 1 0 0 0,1-1 0 0 0,-1 0 0 0 0,0 1-1 0 0,0-1 1 0 0,0 1 0 0 0,1-1 0 0 0,-1 1 0 0 0,0 0 0 0 0,0 0 0 0 0,0-1 0 0 0,0 1 0 0 0,0 1 0 0 0,0-1 164 0 0,-2 8-10178 0 0,8 6 4926 0 0,9 16 2049 0 0,-7-20 1347 0 0,4 18 8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02.319"/>
    </inkml:context>
    <inkml:brush xml:id="br0">
      <inkml:brushProperty name="width" value="0.05" units="cm"/>
      <inkml:brushProperty name="height" value="0.05" units="cm"/>
      <inkml:brushProperty name="color" value="#E71224"/>
    </inkml:brush>
  </inkml:definitions>
  <inkml:trace contextRef="#ctx0" brushRef="#br0">61 142 1428 0 0,'-2'0'427'0'0,"1"0"-1"0"0,0 0 1 0 0,-1 0-1 0 0,1-1 1 0 0,0 1-1 0 0,-1 0 1 0 0,1-1-1 0 0,0 1 0 0 0,-1-1 1 0 0,1 1-1 0 0,0-1 1 0 0,0 0-1 0 0,0 1 1 0 0,-1-1-1 0 0,1 0 1 0 0,0 0-1 0 0,0 0 1 0 0,0 0-1 0 0,0 0 1 0 0,0 0-1 0 0,1 0 1 0 0,-1 0-1 0 0,0 0 1 0 0,0-1-1 0 0,1 1 1 0 0,-1 0-1 0 0,1 0 1 0 0,-1-1-1 0 0,1 1 1 0 0,0 0-1 0 0,-1-1 1 0 0,1 1-1 0 0,0-1 1 0 0,0 1-1 0 0,0 0 0 0 0,0-1 1 0 0,0 1-1 0 0,0 0 1 0 0,0-1-1 0 0,1 0-426 0 0,6-30 4584 0 0,7 6-3325 0 0,-10 22-1194 0 0,0 0 1 0 0,1 0-1 0 0,0 0 1 0 0,0 0 0 0 0,0 1-1 0 0,0 0 1 0 0,0 0-1 0 0,1 0 1 0 0,0 1-1 0 0,-1-1 1 0 0,1 1 0 0 0,0 1-1 0 0,0-1 1 0 0,0 1-1 0 0,0 0 1 0 0,0 1 0 0 0,0-1-1 0 0,5 1-65 0 0,-7 0 2 0 0,-1 0-1 0 0,1 1 1 0 0,0-1-1 0 0,0 1 1 0 0,0 0-1 0 0,-1 0 0 0 0,1 0 1 0 0,-1 1-1 0 0,1-1 1 0 0,-1 1-1 0 0,1 0 1 0 0,-1 0-1 0 0,0 0 1 0 0,0 0-1 0 0,0 1 1 0 0,0-1-1 0 0,0 1 1 0 0,-1 0-1 0 0,1 0 1 0 0,-1 0-1 0 0,1 0 1 0 0,-1 0-1 0 0,0 0 1 0 0,0 1-1 0 0,-1-1 0 0 0,1 0 1 0 0,-1 1-1 0 0,0 0 1 0 0,0-1-1 0 0,0 1-1 0 0,1 2 5 0 0,-1 0 0 0 0,0-1 0 0 0,-1 1 0 0 0,1 0 0 0 0,-1 0 0 0 0,0 0-1 0 0,-1 0 1 0 0,1-1 0 0 0,-1 1 0 0 0,0 0 0 0 0,-1 0 0 0 0,1-1 0 0 0,-1 1 0 0 0,0-1-1 0 0,-1 1 1 0 0,1-1 0 0 0,-1 0 0 0 0,0 0 0 0 0,0 0 0 0 0,-1 0 0 0 0,0-1 0 0 0,1 1-1 0 0,-2-1 1 0 0,1 0 0 0 0,0 0 0 0 0,-1-1 0 0 0,1 1 0 0 0,-1-1 0 0 0,-2 1-5 0 0,-36 15 199 0 0,41-18-177 0 0,-1 0 0 0 0,1-1-1 0 0,-1 1 1 0 0,1-1 0 0 0,-1 1 0 0 0,1-1 0 0 0,-1 0-1 0 0,0 0 1 0 0,1 0 0 0 0,-1 0 0 0 0,1 0 0 0 0,-1-1-1 0 0,1 1 1 0 0,-1-1 0 0 0,1 0 0 0 0,-2 0-22 0 0,3 1 8 0 0,1-1 0 0 0,0 1 0 0 0,-1 0 0 0 0,1 0 1 0 0,0-1-1 0 0,0 1 0 0 0,-1 0 0 0 0,1-1 0 0 0,0 1 0 0 0,0 0 1 0 0,-1-1-1 0 0,1 1 0 0 0,0-1 0 0 0,0 1 0 0 0,0 0 0 0 0,-1-1 1 0 0,1 1-1 0 0,0 0 0 0 0,0-1 0 0 0,0 1 0 0 0,0-1 0 0 0,0 1 1 0 0,0-1-1 0 0,0 1 0 0 0,0 0 0 0 0,0-1 0 0 0,0 1 0 0 0,0-1 1 0 0,0 1-1 0 0,0 0 0 0 0,1-1 0 0 0,-1 1 0 0 0,0-1 1 0 0,0 1-1 0 0,0 0 0 0 0,1-1 0 0 0,-1 1 0 0 0,0 0 0 0 0,0-1 1 0 0,1 1-1 0 0,-1 0 0 0 0,0-1 0 0 0,0 1 0 0 0,1 0 0 0 0,-1 0 1 0 0,1-1-1 0 0,-1 1 0 0 0,0 0 0 0 0,1 0 0 0 0,-1 0-8 0 0,19-13 121 0 0,-12 11-112 0 0,1 1 0 0 0,-1-1 0 0 0,1 1 0 0 0,-1 0 0 0 0,1 1 0 0 0,0 0 1 0 0,-1 0-1 0 0,1 0 0 0 0,0 1 0 0 0,-1 0 0 0 0,1 1 0 0 0,-1 0 0 0 0,0 0 0 0 0,8 3-9 0 0,-11-3 1 0 0,0-1-1 0 0,0 1 1 0 0,0 0 0 0 0,0 0 0 0 0,-1 0-1 0 0,1 1 1 0 0,0-1 0 0 0,-1 1 0 0 0,0 0-1 0 0,1 0 1 0 0,-1 0 0 0 0,0 0-1 0 0,-1 1 1 0 0,1-1 0 0 0,-1 1 0 0 0,1 0-1 0 0,-1 0 1 0 0,0 0 0 0 0,0 0 0 0 0,-1 0-1 0 0,1 0 1 0 0,-1 0 0 0 0,0 0 0 0 0,0 1-1 0 0,0-1 1 0 0,-1 0 0 0 0,0 1-1 0 0,0 2 2 0 0,0 0 0 0 0,-1-1 1 0 0,0 1-1 0 0,0 0 0 0 0,0-1 0 0 0,-1 1 1 0 0,0-1-1 0 0,-1 1 0 0 0,1-1 1 0 0,-1 0-1 0 0,0 0 0 0 0,-1 0 0 0 0,0 0 1 0 0,0-1-1 0 0,0 1 0 0 0,0-1 0 0 0,-1 0 1 0 0,0 0-1 0 0,0-1 0 0 0,0 1 1 0 0,0-1-1 0 0,-1 0 0 0 0,0-1 0 0 0,0 1 1 0 0,0-1-1 0 0,0-1 0 0 0,0 1 0 0 0,-1-1 1 0 0,1 0-1 0 0,-1 0 0 0 0,1-1 0 0 0,-7 1-2 0 0,9-1 3 0 0,0-1-1 0 0,0 0 0 0 0,0 0 0 0 0,0 0 1 0 0,0 0-1 0 0,0-1 0 0 0,0 1 0 0 0,1-1 1 0 0,-1 0-1 0 0,0 0 0 0 0,0-1 0 0 0,1 1 1 0 0,-1-1-1 0 0,1 0 0 0 0,-2 0-2 0 0,-45-36-2335 0 0,39 28 169 0 0,-2-12-4999 0 0,13 20 6603 0 0,0 1 1 0 0,-1 0 0 0 0,1-1 0 0 0,-1 1-1 0 0,1 0 1 0 0,-1 0 0 0 0,0-1-1 0 0,1 1 1 0 0,-1 0 0 0 0,0 0 0 0 0,0 0-1 0 0,0 0 1 0 0,0 0 0 0 0,0 0 0 0 0,0 0-1 0 0,0 0 1 0 0,0 0 0 0 0,0 0 0 0 0,0 0-1 0 0,-2 0 562 0 0,-7 0-2714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0:53.036"/>
    </inkml:context>
    <inkml:brush xml:id="br0">
      <inkml:brushProperty name="width" value="0.05" units="cm"/>
      <inkml:brushProperty name="height" value="0.05" units="cm"/>
      <inkml:brushProperty name="color" value="#E71224"/>
    </inkml:brush>
  </inkml:definitions>
  <inkml:trace contextRef="#ctx0" brushRef="#br0">142 74 1416 0 0,'1'-1'549'0'0,"0"-1"-1"0"0,0 1 1 0 0,0-1-1 0 0,0 1 1 0 0,0-1 0 0 0,0 0-1 0 0,-1 1 1 0 0,1-1-1 0 0,0 0 1 0 0,-1 0 0 0 0,0 1-1 0 0,1-1 1 0 0,-1 0-1 0 0,0 0 1 0 0,0 0-1 0 0,0 1 1 0 0,0-1 0 0 0,0 0-1 0 0,0 0 1 0 0,-1 0-1 0 0,1 0 1 0 0,0 1 0 0 0,-1-1-1 0 0,0 0 1 0 0,1 0-1 0 0,-2 0-548 0 0,-3-24 7979 0 0,5 25-6899 0 0,-23 14 15 0 0,-5 3-6121 0 0,-7 1-7266 0 0,0 0 6300 0 0,14-6 3889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03.274"/>
    </inkml:context>
    <inkml:brush xml:id="br0">
      <inkml:brushProperty name="width" value="0.05" units="cm"/>
      <inkml:brushProperty name="height" value="0.05" units="cm"/>
      <inkml:brushProperty name="color" value="#E71224"/>
    </inkml:brush>
  </inkml:definitions>
  <inkml:trace contextRef="#ctx0" brushRef="#br0">203 66 280 0 0,'-12'0'1607'0'0,"1"-1"0"0"0,-1 0 0 0 0,1 0 0 0 0,0-1 0 0 0,-2-1-1607 0 0,11 3 346 0 0,0 0 0 0 0,0-1 0 0 0,0 0 0 0 0,0 1 0 0 0,0-1 0 0 0,0 0 0 0 0,0 0 0 0 0,0 0 0 0 0,0 0 0 0 0,1 0 0 0 0,-1 0 0 0 0,0 0 0 0 0,1-1 0 0 0,-1 1 0 0 0,1-1 1 0 0,0 1-1 0 0,-1-1 0 0 0,1 1 0 0 0,0-1 0 0 0,0 0 0 0 0,0 0 0 0 0,0 1 0 0 0,0-1 0 0 0,0 0 0 0 0,1 0 0 0 0,-1 0 0 0 0,1 0 0 0 0,-1 0 0 0 0,1 0 0 0 0,-1-2-346 0 0,2 4 54 0 0,-1-1 0 0 0,0 0-1 0 0,0 1 1 0 0,0-1 0 0 0,1 0 0 0 0,-1 1-1 0 0,0-1 1 0 0,1 0 0 0 0,-1 1-1 0 0,0-1 1 0 0,1 1 0 0 0,-1-1 0 0 0,1 0-1 0 0,-1 1 1 0 0,1-1 0 0 0,-1 1-1 0 0,1-1 1 0 0,0 1 0 0 0,-1 0-1 0 0,1-1 1 0 0,-1 1 0 0 0,1 0 0 0 0,0-1-1 0 0,-1 1 1 0 0,1 0 0 0 0,0 0-1 0 0,0-1 1 0 0,-1 1 0 0 0,1 0 0 0 0,0 0-1 0 0,-1 0 1 0 0,1 0 0 0 0,0 0-1 0 0,0 0 1 0 0,-1 0 0 0 0,1 0-1 0 0,0 1 1 0 0,0-1-54 0 0,28 9 755 0 0,-28-7-696 0 0,1 0 1 0 0,-1 0-1 0 0,0 0 1 0 0,0 0-1 0 0,0 0 1 0 0,0 1-1 0 0,0-1 0 0 0,0 0 1 0 0,-1 1-1 0 0,1-1 1 0 0,-1 0-1 0 0,0 1 1 0 0,0-1-1 0 0,0 1 1 0 0,0-1-1 0 0,0 1 0 0 0,0-1 1 0 0,0 0-1 0 0,-1 1 1 0 0,1-1-1 0 0,-1 0 1 0 0,0 1-1 0 0,0-1 0 0 0,0 0 1 0 0,0 0-1 0 0,0 1 1 0 0,0-1-1 0 0,-1 0 1 0 0,1 0-1 0 0,-1 0-59 0 0,0 2 95 0 0,0 0 0 0 0,-1 0 0 0 0,0 0 1 0 0,0 0-1 0 0,0-1 0 0 0,0 1 0 0 0,0-1 0 0 0,-1 0 0 0 0,1 0 0 0 0,-1 0 0 0 0,0-1 0 0 0,0 1 1 0 0,0-1-1 0 0,0 0 0 0 0,-1 0 0 0 0,-1 1-95 0 0,2-2 35 0 0,1-1 0 0 0,0 0-1 0 0,-1 1 1 0 0,1-1 0 0 0,-1 0 0 0 0,1 0 0 0 0,0-1 0 0 0,-1 1 0 0 0,1-1-1 0 0,0 0 1 0 0,-1 0 0 0 0,1 0 0 0 0,0 0 0 0 0,0 0 0 0 0,0-1-1 0 0,0 0 1 0 0,0 1 0 0 0,0-1-35 0 0,1 0 9 0 0,1 1-1 0 0,-1-1 1 0 0,1 1-1 0 0,0-1 1 0 0,0 1 0 0 0,-1-1-1 0 0,1 0 1 0 0,0 0-1 0 0,0 0 1 0 0,0 1-1 0 0,1-1 1 0 0,-1 0 0 0 0,0 0-1 0 0,1 0 1 0 0,-1 0-1 0 0,1 0 1 0 0,0-1 0 0 0,0 1-1 0 0,-1 0 1 0 0,2 0-9 0 0,-2-1-77 0 0,1 0 0 0 0,0 0 1 0 0,0 0-1 0 0,1-1 1 0 0,-1 1-1 0 0,1 0 0 0 0,0 0 1 0 0,-1 1-1 0 0,1-1 0 0 0,1 0 1 0 0,-1 0-1 0 0,0 0 0 0 0,1 1 1 0 0,-1-1-1 0 0,1 0 1 0 0,0 1-1 0 0,0-1 77 0 0,2 0-873 0 0,-1 1 1 0 0,0-1-1 0 0,0 1 1 0 0,1 0-1 0 0,-1 1 1 0 0,1-1-1 0 0,0 0 1 0 0,-1 1-1 0 0,1 0 0 0 0,0 0 1 0 0,0 0-1 0 0,0 1 1 0 0,3-1 872 0 0,31-1-8019 0 0,-17 4 5644 0 0,1-1 267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03.697"/>
    </inkml:context>
    <inkml:brush xml:id="br0">
      <inkml:brushProperty name="width" value="0.05" units="cm"/>
      <inkml:brushProperty name="height" value="0.05" units="cm"/>
      <inkml:brushProperty name="color" value="#E71224"/>
    </inkml:brush>
  </inkml:definitions>
  <inkml:trace contextRef="#ctx0" brushRef="#br0">202 156 1140 0 0,'59'-103'17446'0'0,"-59"102"-17325"0"0,1 0 0 0 0,-1 0 0 0 0,0-1 1 0 0,0 1-1 0 0,0 0 0 0 0,0-1 0 0 0,-1 1 0 0 0,1 0 1 0 0,0 0-1 0 0,0-1 0 0 0,-1 1 0 0 0,1 0 0 0 0,-1 0 1 0 0,1 0-1 0 0,-1 0 0 0 0,1-1 0 0 0,-1 1 1 0 0,0 0-1 0 0,0 0 0 0 0,0 0 0 0 0,1 0 0 0 0,-1 0 1 0 0,0 1-1 0 0,0-1 0 0 0,0 0 0 0 0,0 0 0 0 0,-1 0-121 0 0,0-1 76 0 0,-2 0-1 0 0,1-1 0 0 0,0 1 0 0 0,0 0 1 0 0,0 1-1 0 0,-1-1 0 0 0,1 1 0 0 0,-1-1 0 0 0,-3 0-75 0 0,0 1 19 0 0,-1 0 0 0 0,1 1 0 0 0,0 0 0 0 0,0 0-1 0 0,-1 1 1 0 0,1 0 0 0 0,0 0 0 0 0,0 0-1 0 0,0 1 1 0 0,0 0 0 0 0,-1 1-19 0 0,4-2 3 0 0,0 1 0 0 0,0 0 0 0 0,1 0 0 0 0,-1 0 0 0 0,0 0 0 0 0,1 0 0 0 0,-1 1 1 0 0,1 0-1 0 0,0-1 0 0 0,0 1 0 0 0,0 0 0 0 0,0 1 0 0 0,1-1 0 0 0,-1 0 0 0 0,1 1 0 0 0,0-1 0 0 0,0 1 0 0 0,0 0 0 0 0,0 0 0 0 0,0 0-3 0 0,2 1 5 0 0,0 0 0 0 0,0-1-1 0 0,1 1 1 0 0,-1-1-1 0 0,1 1 1 0 0,0-1-1 0 0,0 1 1 0 0,0-1-1 0 0,1 1 1 0 0,0-1-1 0 0,0 0 1 0 0,0 0-1 0 0,0 0 1 0 0,1 1-5 0 0,37 56 36 0 0,-32-50-37 0 0,4 4 3 0 0,0-1 0 0 0,-2 2 0 0 0,0-1 0 0 0,-1 1 0 0 0,0 1 0 0 0,-1-1-1 0 0,5 17-1 0 0,-13-31 1 0 0,1 1 0 0 0,-1-1-1 0 0,0 1 1 0 0,0-1 0 0 0,0 1-1 0 0,0-1 1 0 0,-1 1 0 0 0,1-1-1 0 0,0 0 1 0 0,-1 1 0 0 0,0-1-1 0 0,0 1 1 0 0,1-1-1 0 0,-1 0 1 0 0,-1 0 0 0 0,1 0-1 0 0,0 1 1 0 0,0-1 0 0 0,-2 1-1 0 0,0 1 1 0 0,-1 0 0 0 0,1 0 0 0 0,-1 0 1 0 0,0 0-1 0 0,0-1 0 0 0,0 0 0 0 0,0 0 0 0 0,-1 0-1 0 0,-1 0 15 0 0,0-1-1 0 0,-1 1 0 0 0,1-2 0 0 0,0 1 0 0 0,-1-1 0 0 0,1 0 0 0 0,-1 0 0 0 0,1-1 0 0 0,-1 1 0 0 0,1-2 0 0 0,-1 1 0 0 0,1-1 1 0 0,-1 0-1 0 0,-3-1-14 0 0,5 1-145 0 0,1 0 0 0 0,0-1 1 0 0,0 1-1 0 0,0-1 0 0 0,0 0 1 0 0,0 0-1 0 0,1 0 0 0 0,-1 0 1 0 0,1-1-1 0 0,-3-2 145 0 0,4 4-326 0 0,0-1 1 0 0,1 0-1 0 0,-1 0 0 0 0,1 0 1 0 0,-1 0-1 0 0,1-1 1 0 0,0 1-1 0 0,-1 0 0 0 0,1 0 1 0 0,1-1-1 0 0,-1 1 0 0 0,0-1 1 0 0,0 1-1 0 0,1-1 1 0 0,0 1-1 0 0,-1-1 0 0 0,1 1 1 0 0,0-1 325 0 0,1-2-1090 0 0,1-1 1 0 0,-1 1-1 0 0,1 1 1 0 0,0-1-1 0 0,0 0 1 0 0,0 0 0 0 0,1 1-1 0 0,0-1 1 0 0,-1 1-1 0 0,2 0 1 0 0,0-1 1089 0 0,-2 1-562 0 0,9-8-1631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04.199"/>
    </inkml:context>
    <inkml:brush xml:id="br0">
      <inkml:brushProperty name="width" value="0.05" units="cm"/>
      <inkml:brushProperty name="height" value="0.05" units="cm"/>
      <inkml:brushProperty name="color" value="#E71224"/>
    </inkml:brush>
  </inkml:definitions>
  <inkml:trace contextRef="#ctx0" brushRef="#br0">46 109 644 0 0,'30'-42'7101'0'0,"-28"38"-5653"0"0,0-1 1 0 0,-1 1 0 0 0,1-1 0 0 0,-1 0 0 0 0,0 1 0 0 0,-1-1 0 0 0,1 0 0 0 0,-1 0 0 0 0,0-3-1449 0 0,0 7 37 0 0,0 1 0 0 0,0 0 0 0 0,-1-1 0 0 0,1 1 0 0 0,0-1 1 0 0,0 1-1 0 0,-1 0 0 0 0,1-1 0 0 0,0 1 0 0 0,0 0 0 0 0,-1-1 1 0 0,1 1-1 0 0,0 0 0 0 0,-1 0 0 0 0,1-1 0 0 0,0 1 0 0 0,-1 0 0 0 0,1 0 1 0 0,-1-1-1 0 0,1 1 0 0 0,0 0 0 0 0,-1 0 0 0 0,1 0 0 0 0,-1 0 1 0 0,1 0-1 0 0,-1 0 0 0 0,1 0 0 0 0,0 0 0 0 0,-1 0 0 0 0,1 0 1 0 0,-1 0-1 0 0,1 0 0 0 0,-1 0 0 0 0,1 0 0 0 0,-1 0 0 0 0,1 0 1 0 0,0 0-1 0 0,-1 1 0 0 0,1-1 0 0 0,-1 0 0 0 0,1 0 0 0 0,0 0 0 0 0,-1 1 1 0 0,1-1-1 0 0,0 0 0 0 0,-1 1 0 0 0,1-1 0 0 0,0 0 0 0 0,-1 1 1 0 0,1-1-38 0 0,-22 15 483 0 0,17-9-449 0 0,0 0 0 0 0,0 1 0 0 0,1-1 1 0 0,0 1-1 0 0,0 0 0 0 0,1 0 0 0 0,0 0 0 0 0,0 0 0 0 0,1 1 0 0 0,0-1 0 0 0,0 1 0 0 0,0-1 0 0 0,1 1 1 0 0,1 0-1 0 0,-1 0 0 0 0,1-1 0 0 0,0 1 0 0 0,1 0 0 0 0,0 0 0 0 0,1 2-34 0 0,0 14 13 0 0,-2-20-11 0 0,0 1 0 0 0,1-1 1 0 0,-1 0-1 0 0,1 0 1 0 0,0 1-1 0 0,0-1 0 0 0,0 0 1 0 0,1 0-1 0 0,0 2-2 0 0,2 1 6 0 0,0 0 1 0 0,0-1-1 0 0,0 1 0 0 0,1-1 0 0 0,0 0 0 0 0,0 0 0 0 0,1-1 1 0 0,-1 1-1 0 0,1-1 0 0 0,1 0 0 0 0,-1-1-6 0 0,0 0 2 0 0,-1-2 0 0 0,0 1 1 0 0,0-1-1 0 0,1 1 0 0 0,0-1 0 0 0,-1-1 0 0 0,1 1 0 0 0,0-1 0 0 0,0 0 1 0 0,0 0-1 0 0,-1-1 0 0 0,1 0 0 0 0,0 0 0 0 0,0 0 0 0 0,0-1 1 0 0,0 0-1 0 0,0 0 0 0 0,0 0 0 0 0,-1-1 0 0 0,1 0 0 0 0,-1 0 1 0 0,1 0-3 0 0,5-3-4 0 0,-1 0 1 0 0,1-1 0 0 0,-1 0-1 0 0,-1-1 1 0 0,1 0 0 0 0,-1 0-1 0 0,-1-1 1 0 0,1 0 0 0 0,-1 0-1 0 0,-1-1 1 0 0,1 0 0 0 0,-1 0-1 0 0,-1-1 1 0 0,1-1 3 0 0,0-4-4 0 0,0 1 0 0 0,0-2 0 0 0,-1 1-1 0 0,-1 0 1 0 0,-1-1 0 0 0,0-1 4 0 0,-3 11 19 0 0,-1 0 1 0 0,0 0-1 0 0,0 0 0 0 0,0 0 0 0 0,-1 0 1 0 0,0 0-1 0 0,0 0 0 0 0,-1 0 0 0 0,0-1-19 0 0,1 4 13 0 0,1 0 0 0 0,-1 0 0 0 0,0 0 0 0 0,0 1 0 0 0,0-1 0 0 0,-1 0 0 0 0,1 1 0 0 0,0-1 0 0 0,-1 1 0 0 0,0 0 0 0 0,0-1 0 0 0,1 1 0 0 0,-1 0 0 0 0,-1 0 0 0 0,1 0 0 0 0,0 1 0 0 0,0-1 0 0 0,-1 0 0 0 0,1 1-13 0 0,1 0 19 0 0,0 1 0 0 0,0 0 1 0 0,0 0-1 0 0,0 0 0 0 0,0 0 0 0 0,0 0 0 0 0,0 0 0 0 0,0 0 0 0 0,0 0 0 0 0,0 1 0 0 0,0-1 0 0 0,0 0 0 0 0,0 0 1 0 0,0 1-1 0 0,1-1 0 0 0,-1 1 0 0 0,0-1 0 0 0,0 1 0 0 0,0-1 0 0 0,0 1 0 0 0,1-1 0 0 0,-1 1 0 0 0,0 0 0 0 0,1-1 1 0 0,-1 1-1 0 0,0 0 0 0 0,1 0 0 0 0,-1-1 0 0 0,1 1 0 0 0,-1 0 0 0 0,1 0 0 0 0,0 0 0 0 0,-1 0 0 0 0,1 0 0 0 0,0 0 1 0 0,-1 0-1 0 0,1-1 0 0 0,0 1 0 0 0,0 0 0 0 0,0 0 0 0 0,0 1-19 0 0,-3 46 491 0 0,3-41-427 0 0,1 1-30 0 0,-1-1-1 0 0,1 1 0 0 0,0-1 1 0 0,1 1-1 0 0,0-1 0 0 0,0 0 1 0 0,1 0-1 0 0,0 0 0 0 0,0 0 0 0 0,0 0 1 0 0,1 0-1 0 0,4 5-33 0 0,4 4 12 0 0,1 0 0 0 0,1-1 0 0 0,0 0 0 0 0,3 1-12 0 0,18 8 447 0 0,6-10-4928 0 0,-34-12 2309 0 0,1-1 0 0 0,0 0-1 0 0,0-1 1 0 0,-1 0 0 0 0,1 0 0 0 0,0-1 0 0 0,0 0 0 0 0,-1 0 0 0 0,8-2 2172 0 0,-5 2-2061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04.560"/>
    </inkml:context>
    <inkml:brush xml:id="br0">
      <inkml:brushProperty name="width" value="0.05" units="cm"/>
      <inkml:brushProperty name="height" value="0.05" units="cm"/>
      <inkml:brushProperty name="color" value="#E71224"/>
    </inkml:brush>
  </inkml:definitions>
  <inkml:trace contextRef="#ctx0" brushRef="#br0">101 130 156 0 0,'-6'-21'884'0'0,"4"10"148"0"0,-1 0 1 0 0,0 0-1 0 0,-1 1 1 0 0,0-1-1 0 0,-1 1 0 0 0,0 0 1 0 0,-1 0-1 0 0,0 1 1 0 0,0-1-1033 0 0,6 10 125 0 0,-1 0 1 0 0,1-1 0 0 0,0 1-1 0 0,-1-1 1 0 0,1 1 0 0 0,0 0-1 0 0,-1-1 1 0 0,1 1 0 0 0,0 0 0 0 0,-1-1-1 0 0,1 1 1 0 0,-1 0 0 0 0,1 0-1 0 0,-1-1 1 0 0,1 1 0 0 0,0 0-1 0 0,-1 0 1 0 0,1 0 0 0 0,-1 0-1 0 0,1-1 1 0 0,-1 1 0 0 0,1 0 0 0 0,-1 0-1 0 0,1 0 1 0 0,-1 0 0 0 0,1 0-1 0 0,-1 0 1 0 0,1 1 0 0 0,-1-1-1 0 0,1 0 1 0 0,-1 0 0 0 0,1 0-1 0 0,-1 0 1 0 0,1 0 0 0 0,-1 1 0 0 0,1-1-126 0 0,-12 18 2758 0 0,1 29-13 0 0,11-46-2602 0 0,-6 49 770 0 0,2 1 0 0 0,2 0 0 0 0,2-1 1 0 0,5 18-914 0 0,29 200 325 0 0,-32-247-307 0 0,-1 0 0 0 0,0 0-1 0 0,-2 9-17 0 0,0 10-68 0 0,-3-28 1910 0 0,-7-2-8055 0 0,7-13-2005 0 0,13-11 2270 0 0,1 3 3141 0 0,0-1 625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04.941"/>
    </inkml:context>
    <inkml:brush xml:id="br0">
      <inkml:brushProperty name="width" value="0.05" units="cm"/>
      <inkml:brushProperty name="height" value="0.05" units="cm"/>
      <inkml:brushProperty name="color" value="#E71224"/>
    </inkml:brush>
  </inkml:definitions>
  <inkml:trace contextRef="#ctx0" brushRef="#br0">113 200 628 0 0,'-15'-20'2146'0'0,"-2"-10"2280"0"0,5 13 125 0 0,-3-7 2818 0 0,15 24-7287 0 0,0-1-1 0 0,0 1 1 0 0,0-1 0 0 0,0 1 0 0 0,0-1 0 0 0,0 1-1 0 0,0-1 1 0 0,0 1 0 0 0,1-1 0 0 0,-1 1 0 0 0,0-1 0 0 0,0 1-1 0 0,1-1 1 0 0,-1 1 0 0 0,0-1 0 0 0,1 1 0 0 0,-1-1 0 0 0,1 1-1 0 0,-1 0 1 0 0,0-1 0 0 0,1 1 0 0 0,-1 0 0 0 0,1-1-1 0 0,-1 1 1 0 0,1 0 0 0 0,-1 0 0 0 0,1-1 0 0 0,-1 1 0 0 0,1 0-1 0 0,-1 0 1 0 0,1 0 0 0 0,-1 0 0 0 0,1 0 0 0 0,-1 0-1 0 0,1 0 1 0 0,0 0 0 0 0,-1 0 0 0 0,1 0 0 0 0,-1 0 0 0 0,1 0-1 0 0,-1 0 1 0 0,1 0 0 0 0,-1 0 0 0 0,1 0 0 0 0,-1 1-1 0 0,1-1-81 0 0,43-2 714 0 0,-1-2 0 0 0,2-2-714 0 0,-37 4 10 0 0,0 1 1 0 0,1-2-1 0 0,-1 1 0 0 0,0-1 1 0 0,0 0-1 0 0,-1-1 0 0 0,2 0-10 0 0,-8 3-1 0 0,0 0-1 0 0,0 1 1 0 0,0-1-1 0 0,1 0 1 0 0,-2 1-1 0 0,1-1 1 0 0,0 0-1 0 0,0 0 1 0 0,0 0-1 0 0,0 0 1 0 0,0 0-1 0 0,-1 0 0 0 0,1 0 1 0 0,0 0-1 0 0,-1 0 1 0 0,1 0-1 0 0,-1-1 1 0 0,1 1-1 0 0,-1 0 1 0 0,0-1 1 0 0,0 1-4 0 0,0-1 1 0 0,-1 1 0 0 0,1 0-1 0 0,-1-1 1 0 0,1 1-1 0 0,-1 0 1 0 0,1 0-1 0 0,-1 0 1 0 0,0-1 0 0 0,0 1-1 0 0,1 0 1 0 0,-1 0-1 0 0,0 0 1 0 0,0 0 0 0 0,0 0-1 0 0,0 0 1 0 0,-1 1-1 0 0,1-1 1 0 0,0 0-1 0 0,0 1 1 0 0,0-1 0 0 0,-1 0-1 0 0,0 0 4 0 0,-4-2-6 0 0,0 1-1 0 0,-1-1 0 0 0,1 1 0 0 0,-1 0 1 0 0,0 0-1 0 0,0 1 0 0 0,1 0 0 0 0,-1 0 1 0 0,0 0-1 0 0,0 1 0 0 0,0 0 1 0 0,-1 1 6 0 0,5-1-1 0 0,0 0 1 0 0,0 0-1 0 0,0 1 1 0 0,0-1-1 0 0,0 1 0 0 0,0 0 1 0 0,1 0-1 0 0,-1 0 1 0 0,0 0-1 0 0,1 0 1 0 0,-1 1-1 0 0,0-1 1 0 0,1 1-1 0 0,0-1 1 0 0,-1 1-1 0 0,1 0 1 0 0,0 0-1 0 0,0 0 1 0 0,0 0-1 0 0,0 1 1 0 0,0-1-1 0 0,1 0 1 0 0,-1 1-1 0 0,1 0 0 0 0,-1-1 1 0 0,1 1-1 0 0,0 0 1 0 0,0 0 0 0 0,-2 13 6 0 0,0 0 1 0 0,2 0 0 0 0,-1 0-1 0 0,2 1 1 0 0,0-1 0 0 0,2 0-1 0 0,-1 0 1 0 0,2 2-7 0 0,8 41 67 0 0,13 34-67 0 0,-4-17 33 0 0,-14-51-26 0 0,-1 0 0 0 0,-1 1 0 0 0,-1-1 0 0 0,-2 1 0 0 0,0-1 0 0 0,-2 1 0 0 0,0-1 0 0 0,-2 1 0 0 0,-3 12-7 0 0,3-32-16 0 0,0 1 0 0 0,0-1 0 0 0,0 0 0 0 0,-1 0 0 0 0,0 0 0 0 0,0 0 1 0 0,-1 0-1 0 0,1-1 0 0 0,-1 0 0 0 0,0 0 0 0 0,-1 0 0 0 0,1-1 0 0 0,-1 1 0 0 0,0-1 0 0 0,0-1 0 0 0,0 1 1 0 0,0-1-1 0 0,-1 0 0 0 0,1-1 0 0 0,-5 2 16 0 0,-19-2-1879 0 0,29-2 1515 0 0,0-1 0 0 0,-1 1 0 0 0,1 0-1 0 0,0-1 1 0 0,-1 1 0 0 0,1-1 0 0 0,0 1 0 0 0,-1-1 0 0 0,1 1-1 0 0,0-1 1 0 0,0 0 0 0 0,0 0 0 0 0,0 1 0 0 0,-1-1 0 0 0,1 0-1 0 0,0 0 1 0 0,1 0 0 0 0,-1 0 0 0 0,-1-1 364 0 0,0-3-1081 0 0,1 1 0 0 0,-1 0 1 0 0,1-1-1 0 0,0 1 0 0 0,0-1 0 0 0,1 1 0 0 0,-1-1 1 0 0,1 1-1 0 0,0-1 0 0 0,0 1 0 0 0,0-1 1081 0 0,0-13-2314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05.310"/>
    </inkml:context>
    <inkml:brush xml:id="br0">
      <inkml:brushProperty name="width" value="0.05" units="cm"/>
      <inkml:brushProperty name="height" value="0.05" units="cm"/>
      <inkml:brushProperty name="color" value="#E71224"/>
    </inkml:brush>
  </inkml:definitions>
  <inkml:trace contextRef="#ctx0" brushRef="#br0">19 56 1460 0 0,'0'-1'405'0'0,"0"-1"0"0"0,-1 1 1 0 0,1-1-1 0 0,0 1 0 0 0,-1 0 0 0 0,1-1 0 0 0,-1 1 0 0 0,0 0 0 0 0,1 0 1 0 0,-1-1-1 0 0,0 1 0 0 0,0 0 0 0 0,1 0 0 0 0,-1 0 0 0 0,0 0 1 0 0,0 0-1 0 0,0 0-405 0 0,0 1 170 0 0,1 0 0 0 0,-1-1 1 0 0,1 1-1 0 0,-1 0 1 0 0,1-1-1 0 0,-1 1 1 0 0,1 0-1 0 0,0-1 0 0 0,-1 1 1 0 0,1-1-1 0 0,0 1 1 0 0,-1-1-1 0 0,1 1 0 0 0,0-1 1 0 0,0 1-1 0 0,-1-1 1 0 0,1 1-1 0 0,0-1 0 0 0,0 1 1 0 0,0-1-1 0 0,0 1 1 0 0,0-1-1 0 0,0 1 0 0 0,0-1 1 0 0,0 1-1 0 0,0-1 1 0 0,0 1-1 0 0,0-1 0 0 0,0 1 1 0 0,0-1-1 0 0,0 0 1 0 0,0 1-1 0 0,0-1 0 0 0,1 1 1 0 0,-1-1-1 0 0,0 1 1 0 0,0 0-1 0 0,1-1 1 0 0,-1 1-1 0 0,0-1 0 0 0,1 1 1 0 0,-1-1-1 0 0,0 1 1 0 0,1 0-1 0 0,-1-1 0 0 0,1 1 1 0 0,-1 0-1 0 0,0-1 1 0 0,1 1-1 0 0,-1 0 0 0 0,1 0 1 0 0,-1-1-1 0 0,1 1 1 0 0,-1 0-1 0 0,1 0 0 0 0,-1 0 1 0 0,1 0-1 0 0,-1 0 1 0 0,1-1-171 0 0,7-1 609 0 0,0 0 0 0 0,1 0 1 0 0,-1 1-1 0 0,0 0 0 0 0,1 0 1 0 0,-1 1-1 0 0,4 0-609 0 0,16-1 278 0 0,56 3-632 0 0,-27 1-4646 0 0,24 3-8640 0 0,-61-1 11109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05.683"/>
    </inkml:context>
    <inkml:brush xml:id="br0">
      <inkml:brushProperty name="width" value="0.05" units="cm"/>
      <inkml:brushProperty name="height" value="0.05" units="cm"/>
      <inkml:brushProperty name="color" value="#E71224"/>
    </inkml:brush>
  </inkml:definitions>
  <inkml:trace contextRef="#ctx0" brushRef="#br0">145 55 520 0 0,'0'-2'435'0'0,"0"-1"0"0"0,0 1 0 0 0,0 0 0 0 0,-1 0 0 0 0,1-1-1 0 0,-1 1 1 0 0,0 0 0 0 0,1 0 0 0 0,-1 0 0 0 0,0-1 0 0 0,0 1 0 0 0,0 0 0 0 0,-1 0 0 0 0,1 1-1 0 0,0-1 1 0 0,-1 0 0 0 0,0 0 0 0 0,1 1 0 0 0,-1-1 0 0 0,0 1 0 0 0,0-1 0 0 0,1 1 0 0 0,-1 0-1 0 0,0-1 1 0 0,-1 1 0 0 0,1 0 0 0 0,0 0 0 0 0,0 1 0 0 0,0-1 0 0 0,0 0 0 0 0,-1 1 0 0 0,1 0 0 0 0,0-1-1 0 0,-1 1 1 0 0,1 0 0 0 0,0 0 0 0 0,-1 0 0 0 0,1 0 0 0 0,0 1 0 0 0,0-1 0 0 0,-1 0 0 0 0,1 1-1 0 0,0 0-434 0 0,-3 1 194 0 0,0 0-1 0 0,1 1 0 0 0,-1 0 1 0 0,1-1-1 0 0,0 1 0 0 0,0 1 1 0 0,0-1-1 0 0,0 1 0 0 0,1-1 1 0 0,-1 1-1 0 0,1 0 0 0 0,0 1 1 0 0,0-1-1 0 0,0 0 0 0 0,1 1 1 0 0,0 0-1 0 0,0-1 0 0 0,0 1 0 0 0,0 0 1 0 0,1 1-194 0 0,-2 9 63 0 0,1 1 0 0 0,1 0 0 0 0,1 0 1 0 0,1 0-1 0 0,0 0 0 0 0,0-1 0 0 0,2 1 1 0 0,0 0-1 0 0,1-1 0 0 0,0 0 0 0 0,1 0 1 0 0,7 14-64 0 0,-9-22 5 0 0,1-1 0 0 0,-1 1 0 0 0,1-1 1 0 0,1 1-1 0 0,-1-1 0 0 0,1-1 1 0 0,0 1-1 0 0,0-1 0 0 0,1 1 0 0 0,-1-1 1 0 0,1-1-1 0 0,1 1 0 0 0,-1-1 1 0 0,0 0-1 0 0,1-1 0 0 0,0 0 0 0 0,2 1-5 0 0,-2-1 0 0 0,0-1 1 0 0,0 0-1 0 0,0-1 0 0 0,0 0 0 0 0,1 0 0 0 0,-1 0 0 0 0,0-1 0 0 0,0 0 0 0 0,0-1 0 0 0,1 0 1 0 0,-1 0-1 0 0,0 0 0 0 0,0-1 0 0 0,0 0 0 0 0,0 0 0 0 0,0-1 0 0 0,-1 1 0 0 0,1-2 0 0 0,-1 1 1 0 0,0-1-1 0 0,0 0 0 0 0,0 0 0 0 0,0-1 0 0 0,-1 1 0 0 0,1-1 0 0 0,3-6 0 0 0,-2 4-2 0 0,-1-1 1 0 0,0 0-1 0 0,-1 0 0 0 0,0 0 0 0 0,0-1 1 0 0,-1 1-1 0 0,0-1 0 0 0,0 0 0 0 0,-1-1 1 0 0,1-5 1 0 0,0-5 1 0 0,-1 0 1 0 0,-1-1 0 0 0,-1 1 0 0 0,-1-10-2 0 0,0 26 18 0 0,-1 0 0 0 0,1 0 0 0 0,-1 0 0 0 0,1 0 1 0 0,-1 1-1 0 0,0-1 0 0 0,0 0 0 0 0,-1 1 1 0 0,1-1-1 0 0,-1 1 0 0 0,0-1 0 0 0,0 1 1 0 0,0 0-1 0 0,0-1 0 0 0,-2 0-18 0 0,4 3 26 0 0,-1 1 0 0 0,0-1 0 0 0,0 0 0 0 0,0 0 0 0 0,0 1 0 0 0,0-1 0 0 0,0 1 0 0 0,0-1 0 0 0,0 1 0 0 0,0-1 0 0 0,0 1 0 0 0,0-1 0 0 0,0 1 0 0 0,0 0 0 0 0,0 0 0 0 0,0 0 0 0 0,0 0 0 0 0,-1-1 0 0 0,1 1 0 0 0,0 0 0 0 0,0 1-26 0 0,-1-1 50 0 0,0 1 0 0 0,0-1 0 0 0,1 1 0 0 0,-1 0 0 0 0,0 0 0 0 0,1 0 0 0 0,-1 0 0 0 0,0 0 1 0 0,1 0-1 0 0,-1 1 0 0 0,1-1 0 0 0,0 0 0 0 0,-1 1 0 0 0,1-1 0 0 0,0 1 0 0 0,0 0 0 0 0,0-1-50 0 0,-3 6 124 0 0,0-1-1 0 0,0 1 1 0 0,1 0-1 0 0,0 0 1 0 0,0 0-1 0 0,1 0 1 0 0,0 1-1 0 0,0-1 1 0 0,1 1-1 0 0,0-1 1 0 0,0 1-1 0 0,1-1 1 0 0,0 1-1 0 0,0 0 0 0 0,1 7-123 0 0,2 0 53 0 0,0 1-1 0 0,1-1 1 0 0,0 0-1 0 0,1 0 1 0 0,1-1-1 0 0,0 1 1 0 0,2 1-53 0 0,-4-9-157 0 0,1-1 0 0 0,0 1 0 0 0,0-1 0 0 0,0 0 0 0 0,0 0 1 0 0,1-1-1 0 0,0 1 0 0 0,1-1 0 0 0,-1-1 0 0 0,1 1 0 0 0,0-1 0 0 0,0 0 0 0 0,0-1 0 0 0,0 1 1 0 0,1-1-1 0 0,6 1 157 0 0,-7-4-1743 0 0,-1 0 1 0 0,0-1-1 0 0,0 0 1 0 0,0 0-1 0 0,1 0 1 0 0,-1-1-1 0 0,0 0 1 0 0,0 0-1 0 0,3-2 1743 0 0,-5 2-1315 0 0,20-15-4831 0 0,-6 6 4230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06.027"/>
    </inkml:context>
    <inkml:brush xml:id="br0">
      <inkml:brushProperty name="width" value="0.05" units="cm"/>
      <inkml:brushProperty name="height" value="0.05" units="cm"/>
      <inkml:brushProperty name="color" value="#E71224"/>
    </inkml:brush>
  </inkml:definitions>
  <inkml:trace contextRef="#ctx0" brushRef="#br0">30 175 756 0 0,'0'-5'592'0'0,"-1"-1"0"0"0,1 1 0 0 0,-2 0-1 0 0,1 0 1 0 0,0 0 0 0 0,-1 0 0 0 0,0 0 0 0 0,0 0-1 0 0,-1-1-591 0 0,0 1 1153 0 0,1 0 1 0 0,0 0-1 0 0,0-1 0 0 0,0 1 0 0 0,1-1 0 0 0,-1 1 0 0 0,1-1 0 0 0,1 0 0 0 0,-1-1-1153 0 0,2 6 99 0 0,-1 1 0 0 0,1 0 0 0 0,-1-1 1 0 0,1 1-1 0 0,0-1 0 0 0,-1 1 0 0 0,1 0 0 0 0,-1 0 0 0 0,1-1 0 0 0,0 1 0 0 0,-1 0 0 0 0,1 0 0 0 0,0 0 0 0 0,-1-1 1 0 0,1 1-1 0 0,0 0 0 0 0,0 0 0 0 0,-1 0 0 0 0,1 0 0 0 0,0 1 0 0 0,-1-1 0 0 0,1 0 0 0 0,0 0 0 0 0,-1 0 0 0 0,1 0 0 0 0,0 1 1 0 0,-1-1-1 0 0,1 0 0 0 0,0 1 0 0 0,-1-1 0 0 0,1 0 0 0 0,0 1-99 0 0,29 13 1322 0 0,-11 1-617 0 0,0 1 0 0 0,15 17-705 0 0,-25-24 60 0 0,0 1 0 0 0,-1 1-1 0 0,0 0 1 0 0,-1 0-1 0 0,0 0 1 0 0,0 1 0 0 0,-1 0-1 0 0,-1 0 1 0 0,0 0-1 0 0,1 6-59 0 0,-5-10 38 0 0,0 1 0 0 0,0-1 0 0 0,0 1 0 0 0,-1-1 0 0 0,-1 1 0 0 0,1-1 0 0 0,-1 1 0 0 0,-2 7-38 0 0,3-15 46 0 0,-1 1-1 0 0,1 0 1 0 0,0-1 0 0 0,0 1-1 0 0,-1-1 1 0 0,1 1-1 0 0,-1-1 1 0 0,1 1 0 0 0,-1-1-1 0 0,1 1 1 0 0,-1-1 0 0 0,0 0-1 0 0,0 1 1 0 0,0-1-1 0 0,0 0 1 0 0,0 0 0 0 0,0 0-1 0 0,0 0 1 0 0,0 0 0 0 0,0 0-1 0 0,-1 0 1 0 0,1 0-1 0 0,0 0 1 0 0,-1 0 0 0 0,1 0-1 0 0,-1-1 1 0 0,1 1 0 0 0,-1-1-1 0 0,1 1 1 0 0,-1-1-1 0 0,1 0 1 0 0,-1 1 0 0 0,1-1-1 0 0,-1 0 1 0 0,1 0 0 0 0,-1 0-1 0 0,0 0 1 0 0,1 0-1 0 0,-1-1 1 0 0,1 1 0 0 0,-1 0-1 0 0,1-1 1 0 0,-1 1 0 0 0,1-1-1 0 0,-1 1 1 0 0,1-1-1 0 0,0 0 1 0 0,-1 0 0 0 0,1 0-1 0 0,0 0-45 0 0,-2-1 61 0 0,0-1 0 0 0,0 0 1 0 0,0 0-1 0 0,0 0 0 0 0,1 0 0 0 0,0-1 0 0 0,-1 1 0 0 0,1 0 0 0 0,1-1 0 0 0,-1 0 0 0 0,0 0 0 0 0,1 1 0 0 0,0-1 0 0 0,0 0 0 0 0,0 0 1 0 0,0 0-1 0 0,1 0 0 0 0,-1 0 0 0 0,1 0 0 0 0,0 0 0 0 0,0-2-61 0 0,0-3 21 0 0,0 0 0 0 0,1 0 1 0 0,0-1-1 0 0,0 1 0 0 0,1 0 1 0 0,0 0-1 0 0,1 0 0 0 0,0 0 0 0 0,0 0-21 0 0,36-66 644 0 0,-29 58-1532 0 0,1 1 0 0 0,1 0-1 0 0,9-10 889 0 0,-15 19-883 0 0,0 1 0 0 0,1 0 0 0 0,-1 0 0 0 0,1 1 0 0 0,0-1 0 0 0,1 2 0 0 0,-1-1 0 0 0,1 1 0 0 0,0 0 883 0 0,-2 2-1086 0 0,-1 0 0 0 0,0 1 0 0 0,1-1-1 0 0,0 1 1 0 0,-1 0 0 0 0,1 0 0 0 0,0 1 0 0 0,-1 0 0 0 0,1 0 0 0 0,0 0 0 0 0,-1 1 0 0 0,1 0 0 0 0,-1 0 0 0 0,5 1 1086 0 0,10 8-1737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06.364"/>
    </inkml:context>
    <inkml:brush xml:id="br0">
      <inkml:brushProperty name="width" value="0.05" units="cm"/>
      <inkml:brushProperty name="height" value="0.05" units="cm"/>
      <inkml:brushProperty name="color" value="#E71224"/>
    </inkml:brush>
  </inkml:definitions>
  <inkml:trace contextRef="#ctx0" brushRef="#br0">142 75 532 0 0,'5'-2'-11'0'0,"6"-5"3377"0"0,3-4 6291 0 0,-13 10-9369 0 0,-1 1 0 0 0,0 0 0 0 0,0-1 1 0 0,1 1-1 0 0,-1-1 0 0 0,0 1 0 0 0,0-1 0 0 0,0 1 1 0 0,1 0-1 0 0,-1-1 0 0 0,0 1 0 0 0,0-1 0 0 0,0 1 1 0 0,0-1-1 0 0,0 1 0 0 0,0-1 0 0 0,0 1 1 0 0,0-1-1 0 0,0 1 0 0 0,0-1 0 0 0,0 1 0 0 0,-1-1 1 0 0,1 1-1 0 0,0-1 0 0 0,0 1 0 0 0,0-1 1 0 0,0 1-1 0 0,-1 0 0 0 0,1-1-288 0 0,-12-9 1059 0 0,8 8-924 0 0,0 1 0 0 0,1 0 0 0 0,-1 0 1 0 0,0 0-1 0 0,0 0 0 0 0,0 0 0 0 0,1 1 1 0 0,-1 0-1 0 0,0 0 0 0 0,0 0 0 0 0,0 0 1 0 0,0 0-1 0 0,0 1 0 0 0,0 0 0 0 0,1 0 1 0 0,-1 0-1 0 0,0 0 0 0 0,1 0 0 0 0,-1 1 1 0 0,1 0-1 0 0,-1 0 0 0 0,1 0 0 0 0,0 0 1 0 0,-1 0-1 0 0,1 1 0 0 0,0-1 0 0 0,1 1 1 0 0,-1 0-1 0 0,-1 2-135 0 0,-2 0 39 0 0,1 1 0 0 0,1-1 0 0 0,-1 1 0 0 0,1 0 0 0 0,0 1 0 0 0,0-1 0 0 0,1 1 0 0 0,-1-1 0 0 0,2 1 0 0 0,-1 0 0 0 0,1 0 0 0 0,0 1 0 0 0,0-1 0 0 0,1 0 0 0 0,0 5-39 0 0,0 5 33 0 0,2 0 1 0 0,0-1-1 0 0,1 1 1 0 0,1-1-1 0 0,0 0 1 0 0,1 0-1 0 0,6 14-33 0 0,-7-23 7 0 0,-1-1-1 0 0,1-1 0 0 0,1 1 1 0 0,-1 0-1 0 0,1-1 0 0 0,0 0 0 0 0,0 0 1 0 0,0 0-1 0 0,1 0 0 0 0,0-1 1 0 0,0 1-1 0 0,0-1 0 0 0,0-1 0 0 0,1 1 1 0 0,-1-1-1 0 0,1 0 0 0 0,0 0 1 0 0,0 0-1 0 0,0-1 0 0 0,0 0 1 0 0,7 1-7 0 0,-2-1 3 0 0,0 0 0 0 0,1-1 1 0 0,-1 0-1 0 0,1-1 1 0 0,0 0-1 0 0,-1-1 0 0 0,1 0 1 0 0,-1-1-1 0 0,6-2-3 0 0,-6 2 1 0 0,-1-1 0 0 0,0-1 0 0 0,1 0 0 0 0,-2 0-1 0 0,1-1 1 0 0,0-1 0 0 0,-1 1 0 0 0,0-1 0 0 0,0-1 0 0 0,-1 0-1 0 0,0 0 1 0 0,0-1 0 0 0,-1 1 0 0 0,1-2 0 0 0,4-7-1 0 0,-9 11 0 0 0,-1 0 0 0 0,0 0 0 0 0,0 0-1 0 0,0-1 1 0 0,0 1 0 0 0,-1 0 0 0 0,0-1 0 0 0,0 1 0 0 0,-1-1 0 0 0,0 1 0 0 0,1-1 0 0 0,-2 0 0 0 0,1 1-1 0 0,-1-1 1 0 0,0-1 0 0 0,0-1-2 0 0,-1 0-1 0 0,0 1 1 0 0,0-1-1 0 0,-1 0 0 0 0,1 1 1 0 0,-2 0-1 0 0,1 0 1 0 0,-1 0-1 0 0,0 0 1 0 0,-1-1 2 0 0,-7-7-322 0 0,-1 1 0 0 0,0 0 1 0 0,-1 1-1 0 0,0 1 1 0 0,-15-10 321 0 0,-8 0-3700 0 0,-2 4-3767 0 0,38 18 6701 0 0,-1-1 0 0 0,0 1 1 0 0,0-1-1 0 0,0 1 0 0 0,1 0 0 0 0,-1 0 0 0 0,0 0 1 0 0,0 0-1 0 0,0 0 0 0 0,0 0 0 0 0,0 0 0 0 0,1 0 1 0 0,-1 1-1 0 0,0-1 0 0 0,-1 1 766 0 0,1 9-2553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06.850"/>
    </inkml:context>
    <inkml:brush xml:id="br0">
      <inkml:brushProperty name="width" value="0.05" units="cm"/>
      <inkml:brushProperty name="height" value="0.05" units="cm"/>
      <inkml:brushProperty name="color" value="#E71224"/>
    </inkml:brush>
  </inkml:definitions>
  <inkml:trace contextRef="#ctx0" brushRef="#br0">193 138 320 0 0,'-3'-5'557'0'0,"-1"1"0"0"0,1 0 0 0 0,-1 0 1 0 0,0 1-1 0 0,0-1 0 0 0,0 1 0 0 0,0 0 0 0 0,-1 0 0 0 0,1 0 1 0 0,-1 1-1 0 0,0-1 0 0 0,0 1 0 0 0,0 1 0 0 0,0-1 0 0 0,0 0 0 0 0,0 1 1 0 0,0 0-1 0 0,-1 0 0 0 0,1 1 0 0 0,0 0 0 0 0,-1 0 0 0 0,1 0 1 0 0,-1 0-559 0 0,3 0 225 0 0,-1 0 0 0 0,1 1-1 0 0,0-1 1 0 0,-1 1-1 0 0,1-1 1 0 0,0 1-1 0 0,-1 0 1 0 0,1 0 0 0 0,0 1-1 0 0,0-1 1 0 0,0 1-1 0 0,0-1 1 0 0,0 1-1 0 0,0 0 1 0 0,1 0-1 0 0,-1 0 1 0 0,0 1 0 0 0,1-1-1 0 0,0 0 1 0 0,-1 1-1 0 0,1 0 1 0 0,0 0-1 0 0,0-1 1 0 0,1 1-1 0 0,-1 0 1 0 0,1 0 0 0 0,-1 1-1 0 0,1-1 1 0 0,0 0-1 0 0,0 0 1 0 0,0 1-1 0 0,1-1 1 0 0,-1 0 0 0 0,1 1-1 0 0,0-1 1 0 0,0 1-224 0 0,0 5 103 0 0,1-1 0 0 0,0 1 1 0 0,0 0-1 0 0,1-1 0 0 0,0 1 0 0 0,1-1 1 0 0,0 0-1 0 0,0 1 0 0 0,1-2 1 0 0,0 1-1 0 0,1 2-103 0 0,1-1 27 0 0,1 1 0 0 0,0-1 0 0 0,0 0 0 0 0,1-1 0 0 0,0 1 0 0 0,1-1 0 0 0,0-1 0 0 0,0 0 0 0 0,0 0 0 0 0,1-1-1 0 0,0 0 1 0 0,0-1 0 0 0,3 1-27 0 0,-6-3 3 0 0,-1-1-1 0 0,1 0 0 0 0,0-1 1 0 0,-1 0-1 0 0,1 0 0 0 0,0 0 1 0 0,0-1-1 0 0,0 0 0 0 0,-1 0 1 0 0,1-1-1 0 0,0 0 0 0 0,0 0 1 0 0,-1-1-1 0 0,1 0 0 0 0,-1 0 1 0 0,5-2-3 0 0,-2 0 2 0 0,0 0-1 0 0,0 0 1 0 0,0-1 0 0 0,-1-1 0 0 0,0 1 0 0 0,0-1 0 0 0,-1-1 0 0 0,1 0 0 0 0,-1 0 0 0 0,-1 0-1 0 0,2-2-1 0 0,4-6 7 0 0,-9 12-6 0 0,0-1 1 0 0,0 0 0 0 0,0 1-1 0 0,0-1 1 0 0,-1 0 0 0 0,0 0-1 0 0,0 0 1 0 0,0-1 0 0 0,0 1-1 0 0,-1 0 1 0 0,0-1-1 0 0,1-1-1 0 0,6-22 2 0 0,-6 21 4 0 0,0 1 1 0 0,0-1-1 0 0,-1 0 1 0 0,1 0 0 0 0,-1 0-1 0 0,-1-2-6 0 0,0-6 109 0 0,-1 0-1 0 0,-1 1 0 0 0,0-1 1 0 0,-1 1-1 0 0,0-1-108 0 0,2 11 77 0 0,0 1 0 0 0,0-1-1 0 0,0 0 1 0 0,0 1 0 0 0,-1-1-1 0 0,1 1 1 0 0,-1 0 0 0 0,0-1-1 0 0,0 1 1 0 0,0 0 0 0 0,0 0-1 0 0,-1 0 1 0 0,1 1 0 0 0,-1-1-1 0 0,0 0 1 0 0,0 1 0 0 0,0 0-1 0 0,0-1 1 0 0,0 1 0 0 0,0 1-1 0 0,-2-2-76 0 0,3 3 31 0 0,1-1-1 0 0,0 1 1 0 0,0 0-1 0 0,0 0 1 0 0,0 0-1 0 0,-1 0 1 0 0,1 0-1 0 0,0 0 0 0 0,0 0 1 0 0,0 0-1 0 0,-1 1 1 0 0,1-1-1 0 0,0 0 1 0 0,0 1-1 0 0,0-1 1 0 0,0 1-1 0 0,0-1 1 0 0,0 1-1 0 0,0-1 1 0 0,0 1-1 0 0,0 0 0 0 0,0-1 1 0 0,0 1-1 0 0,0 0 1 0 0,0 0-1 0 0,0 0 1 0 0,1 0-1 0 0,-1 0 1 0 0,0 0-1 0 0,1 0 1 0 0,-1 0-1 0 0,1 0 1 0 0,-1 0-1 0 0,1 0 0 0 0,-1 0 1 0 0,1 1-1 0 0,0-1 1 0 0,-1 0-1 0 0,1 0 1 0 0,0 1-31 0 0,-5 50 744 0 0,5-49-699 0 0,1 7-1 0 0,0-1 0 0 0,0 1-1 0 0,1 0 1 0 0,0 0-1 0 0,1-1 1 0 0,0 1 0 0 0,0-1-1 0 0,1 0 1 0 0,0 0 0 0 0,1 0-1 0 0,0 0 1 0 0,0-1-1 0 0,1 0 1 0 0,0 0 0 0 0,2 2-44 0 0,15 18 51 0 0,-20-22-59 0 0,1 0 0 0 0,1-1 0 0 0,-1 1 0 0 0,1-1 0 0 0,0 0 0 0 0,0 0-1 0 0,1-1 1 0 0,-1 0 0 0 0,3 1 8 0 0,3 2 361 0 0,0-1-5767 0 0,-10-5 4539 0 0,0-1 1 0 0,1 0-1 0 0,-1 0 1 0 0,0 1 0 0 0,1-1-1 0 0,-1 0 1 0 0,1 0 0 0 0,-1-1-1 0 0,0 1 1 0 0,1 0 0 0 0,-1 0-1 0 0,1-1 1 0 0,-1 1 0 0 0,0 0-1 0 0,1-1 1 0 0,-1 0-1 0 0,0 1 1 0 0,0-1 0 0 0,0 0-1 0 0,1 1 1 0 0,-1-1 0 0 0,0 0 866 0 0,7 0-2350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0:53.384"/>
    </inkml:context>
    <inkml:brush xml:id="br0">
      <inkml:brushProperty name="width" value="0.05" units="cm"/>
      <inkml:brushProperty name="height" value="0.05" units="cm"/>
      <inkml:brushProperty name="color" value="#E71224"/>
    </inkml:brush>
  </inkml:definitions>
  <inkml:trace contextRef="#ctx0" brushRef="#br0">232 125 352 0 0,'-95'-28'6739'0'0,"64"18"-1097"0"0,1-1 0 0 0,1-2-1 0 0,-17-9-5641 0 0,46 22 32 0 0,0 0 1 0 0,0 0-1 0 0,0 0 0 0 0,0-1 0 0 0,0 1 0 0 0,0 0 0 0 0,0 0 1 0 0,0 0-1 0 0,0 0 0 0 0,0-1 0 0 0,0 1 0 0 0,0 0 1 0 0,0 0-1 0 0,0 0 0 0 0,0 0 0 0 0,0 0 0 0 0,0-1 1 0 0,0 1-1 0 0,0 0 0 0 0,0 0 0 0 0,0 0 0 0 0,0 0 0 0 0,0 0 1 0 0,0-1-1 0 0,1 1 0 0 0,-1 0 0 0 0,0 0 0 0 0,0 0 1 0 0,0 0-1 0 0,0 0 0 0 0,0 0 0 0 0,0-1 0 0 0,0 1 0 0 0,1 0 1 0 0,-1 0-1 0 0,0 0 0 0 0,0 0 0 0 0,0 0 0 0 0,0 0 1 0 0,0 0-1 0 0,1 0 0 0 0,-1 0 0 0 0,0 0 0 0 0,0 0 1 0 0,0 0-1 0 0,0 0 0 0 0,0 0 0 0 0,1 0 0 0 0,-1 0 0 0 0,0 0 1 0 0,0 0-1 0 0,0 0 0 0 0,0 0 0 0 0,1 0 0 0 0,-1 0 1 0 0,0 0-1 0 0,0 0 0 0 0,0 0 0 0 0,0 0 0 0 0,0 0 0 0 0,1 0 1 0 0,-1 0-1 0 0,0 1-32 0 0,13-3 209 0 0,40 7 994 0 0,53-1-1203 0 0,-31-3 170 0 0,235 0 121 0 0,217-30-291 0 0,-175 12-1455 0 0,-336 19-3127 0 0,-12-1 2397 0 0,0 0 0 0 0,-1 0 0 0 0,1 0 0 0 0,0 0 0 0 0,-1 1 1 0 0,1-1-1 0 0,-1 1 0 0 0,1 0 0 0 0,1 1 2185 0 0,3 3-1936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07.213"/>
    </inkml:context>
    <inkml:brush xml:id="br0">
      <inkml:brushProperty name="width" value="0.05" units="cm"/>
      <inkml:brushProperty name="height" value="0.05" units="cm"/>
      <inkml:brushProperty name="color" value="#E71224"/>
    </inkml:brush>
  </inkml:definitions>
  <inkml:trace contextRef="#ctx0" brushRef="#br0">130 189 104 0 0,'13'-21'1672'0'0,"14"-25"4837"0"0,-26 43-6014 0 0,0 0 1 0 0,-1 1 0 0 0,1-1 0 0 0,0 0 0 0 0,-1 0-1 0 0,0 0 1 0 0,0 0 0 0 0,0 0 0 0 0,0 0-1 0 0,0 0 1 0 0,0 0 0 0 0,-1 1 0 0 0,1-1 0 0 0,-1 0-1 0 0,0 0 1 0 0,0 0 0 0 0,0 0-496 0 0,-2-2 420 0 0,0 0 0 0 0,-1 0 0 0 0,1 0 0 0 0,-1 1 0 0 0,0-1 0 0 0,0 1 0 0 0,0 0 0 0 0,0 0 0 0 0,-1 1 0 0 0,0-1 0 0 0,0 1-420 0 0,2 1 84 0 0,0 0 0 0 0,-1 0 0 0 0,1 0 0 0 0,-1 0 1 0 0,1 0-1 0 0,-1 1 0 0 0,0 0 0 0 0,0 0 0 0 0,1 0 0 0 0,-1 0 0 0 0,0 0 0 0 0,0 1 0 0 0,0 0 0 0 0,0 0 0 0 0,0 0 0 0 0,0 0 0 0 0,0 1 0 0 0,-1 0-84 0 0,3-1 18 0 0,1 1 0 0 0,-1-1 1 0 0,1 1-1 0 0,-1 0 0 0 0,1-1 0 0 0,-1 1 0 0 0,1 0 0 0 0,-1 0 0 0 0,1 0 1 0 0,0 1-1 0 0,0-1 0 0 0,0 0 0 0 0,-1 0 0 0 0,1 1 0 0 0,0-1 0 0 0,0 0 1 0 0,1 1-1 0 0,-1-1 0 0 0,0 1 0 0 0,0-1 0 0 0,1 1 0 0 0,-1-1 0 0 0,1 1-17 0 0,-1 3 26 0 0,0 0 0 0 0,0-1 0 0 0,1 1 0 0 0,-1 0 0 0 0,1 0 0 0 0,0 0 0 0 0,1-1 0 0 0,0 6-27 0 0,1 2 24 0 0,1 0 0 0 0,0-1 1 0 0,1 1-1 0 0,0-1 0 0 0,1 1 0 0 0,5 7-24 0 0,-1-3 12 0 0,10 16 18 0 0,-1 0-1 0 0,-2 1 1 0 0,-1 0-30 0 0,-14-30-14 0 0,0-1-1 0 0,0 1 0 0 0,-1 0 1 0 0,1-1-1 0 0,-1 1 1 0 0,1-1-1 0 0,-1 1 0 0 0,0 0 1 0 0,0-1-1 0 0,-1 1 1 0 0,1 0-1 0 0,0-1 0 0 0,-1 1 1 0 0,1 0-1 0 0,-1 0 15 0 0,0-1 21 0 0,0 0 0 0 0,-1 0 0 0 0,1 0 0 0 0,0 0 0 0 0,-1 0 0 0 0,1 0 0 0 0,-1 0 0 0 0,1-1 0 0 0,-1 1 0 0 0,0 0 0 0 0,0-1 0 0 0,0 0 0 0 0,1 1 0 0 0,-2-1 0 0 0,1 0 0 0 0,0 0 0 0 0,0 0 0 0 0,0 0 0 0 0,0 0 0 0 0,-1-1 0 0 0,-1 1-21 0 0,1 0-169 0 0,0-1 0 0 0,0 1 1 0 0,-1-1-1 0 0,1 0 0 0 0,0 0 0 0 0,0 0 1 0 0,-1 0-1 0 0,1-1 0 0 0,0 1 0 0 0,0-1 0 0 0,0 0 1 0 0,0 0-1 0 0,-2-1 169 0 0,3 1-427 0 0,-1 0 0 0 0,1 0-1 0 0,0-1 1 0 0,0 1 0 0 0,0-1 0 0 0,0 1 0 0 0,0-1-1 0 0,0 0 1 0 0,0 0 0 0 0,1 1 0 0 0,-1-1 0 0 0,0-1 0 0 0,1 1-1 0 0,0 0 1 0 0,-1 0 0 0 0,1-1 0 0 0,0 1 0 0 0,0-1 427 0 0,0 1-578 0 0,-1-1 0 0 0,1 0 1 0 0,0 0-1 0 0,0 0 0 0 0,0 0 1 0 0,0 0-1 0 0,1 0 0 0 0,-1 0 1 0 0,1 0-1 0 0,0-1 1 0 0,0 1-1 0 0,0 0 0 0 0,0 0 1 0 0,0 0-1 0 0,1 0 0 0 0,-1 0 1 0 0,1 0-1 0 0,0 0 0 0 0,0 0 1 0 0,0 0-1 0 0,2-3 578 0 0,7-11-1778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07.782"/>
    </inkml:context>
    <inkml:brush xml:id="br0">
      <inkml:brushProperty name="width" value="0.05" units="cm"/>
      <inkml:brushProperty name="height" value="0.05" units="cm"/>
      <inkml:brushProperty name="color" value="#E71224"/>
    </inkml:brush>
  </inkml:definitions>
  <inkml:trace contextRef="#ctx0" brushRef="#br0">286 110 1612 0 0,'21'-17'4488'0'0,"3"-5"2886"0"0,-18 5-2291 0 0,-7 14-4855 0 0,0 1 0 0 0,0 0 1 0 0,0 0-1 0 0,0 0 0 0 0,0 0 0 0 0,0 0 0 0 0,-1 1 0 0 0,1-1 1 0 0,-1 0-1 0 0,1 0 0 0 0,-1 1 0 0 0,0-1 0 0 0,0 1 0 0 0,1 0 1 0 0,-1-1-1 0 0,0 1 0 0 0,0 0 0 0 0,0 0 0 0 0,0 0 0 0 0,-1 1 1 0 0,1-1-1 0 0,0 0 0 0 0,-2 0-228 0 0,-56-14 1247 0 0,49 14-1136 0 0,0 0 0 0 0,0 0 1 0 0,0 1-1 0 0,0 0 1 0 0,1 1-1 0 0,-1 1 0 0 0,0-1 1 0 0,0 2-1 0 0,1-1 0 0 0,-1 2 1 0 0,1-1-1 0 0,0 1 1 0 0,0 1-1 0 0,0 0 0 0 0,1 0 1 0 0,-1 1-1 0 0,1 0 0 0 0,-6 6-111 0 0,11-8 11 0 0,1-1-1 0 0,0 1 1 0 0,0 0-1 0 0,0 0 0 0 0,1 0 1 0 0,-1 1-1 0 0,1-1 0 0 0,0 0 1 0 0,0 1-1 0 0,1 0 0 0 0,-1-1 1 0 0,1 1-1 0 0,0 0 0 0 0,0 0 1 0 0,1-1-1 0 0,-1 1 0 0 0,1 0 1 0 0,0 0-1 0 0,0 0 0 0 0,1 0 1 0 0,0 0-1 0 0,0 2-10 0 0,0 1 7 0 0,1 0 0 0 0,0 0 0 0 0,1 0 1 0 0,-1 0-1 0 0,1-1 0 0 0,1 1 0 0 0,0-1 0 0 0,0 0 0 0 0,0 0 0 0 0,1 0 0 0 0,0 0 0 0 0,0-1 0 0 0,4 4-7 0 0,-2-5-11 0 0,0 0-1 0 0,0 0 0 0 0,0-1 0 0 0,1 0 0 0 0,0 0 0 0 0,0-1 1 0 0,0 0-1 0 0,0 0 0 0 0,1-1 0 0 0,-1 0 0 0 0,1 0 0 0 0,0-1 0 0 0,-1 0 1 0 0,1-1-1 0 0,0 1 0 0 0,-1-2 0 0 0,1 1 0 0 0,0-2 0 0 0,-1 1 1 0 0,1-1-1 0 0,-1 0 0 0 0,7-3 12 0 0,-7 3-19 0 0,1-1 1 0 0,-1 0-1 0 0,1 0 0 0 0,-1-1 1 0 0,0-1-1 0 0,-1 1 1 0 0,1-1-1 0 0,-1 0 0 0 0,0-1 1 0 0,0 0-1 0 0,0 0 1 0 0,-1 0-1 0 0,0-1 0 0 0,0 0 1 0 0,-1 0-1 0 0,0 0 1 0 0,0-1-1 0 0,0 0 0 0 0,-1 0 1 0 0,-1 0-1 0 0,1 0 0 0 0,-1-1 19 0 0,-2 0 2 0 0,0 0-1 0 0,0 0 0 0 0,-1-1 1 0 0,0 1-1 0 0,0 0 1 0 0,-1-1-1 0 0,-1-4-1 0 0,-11-23 81 0 0,12 36-72 0 0,1 0-1 0 0,-1 0 0 0 0,0 0 1 0 0,0 0-1 0 0,1 0 0 0 0,-1 0 1 0 0,0 0-1 0 0,0 0 0 0 0,0 1 0 0 0,0-1 1 0 0,0 0-1 0 0,0 0 0 0 0,0 1 1 0 0,0-1-1 0 0,0 1 0 0 0,-1-1 1 0 0,1 1-1 0 0,0 0 0 0 0,0-1 1 0 0,0 1-1 0 0,-1 0 0 0 0,1 0 0 0 0,0-1-8 0 0,0 2 9 0 0,1-1-1 0 0,-1 0 1 0 0,0 0-1 0 0,1 0 1 0 0,-1 0-1 0 0,1 1 1 0 0,-1-1-1 0 0,1 0 0 0 0,-1 1 1 0 0,0-1-1 0 0,1 0 1 0 0,-1 1-1 0 0,1-1 1 0 0,0 1-1 0 0,-1-1 0 0 0,1 1 1 0 0,-1-1-1 0 0,1 1 1 0 0,0-1-1 0 0,-1 1 1 0 0,1-1-1 0 0,0 1 1 0 0,-1-1-1 0 0,1 1 0 0 0,0-1 1 0 0,0 1-1 0 0,0 0 1 0 0,0-1-1 0 0,-1 1 1 0 0,1-1-1 0 0,0 1 0 0 0,0 0 1 0 0,0-1-1 0 0,0 1 1 0 0,1 0-1 0 0,-1-1 1 0 0,0 1-1 0 0,0-1 1 0 0,0 1-1 0 0,0 0 0 0 0,0-1 1 0 0,1 1-1 0 0,-1-1-8 0 0,9 32 324 0 0,-7-28-265 0 0,1 3-11 0 0,0 0 0 0 0,0 0 0 0 0,1 0 0 0 0,0-1 0 0 0,0 0 0 0 0,1 0 0 0 0,-1 0 1 0 0,1 0-1 0 0,1-1 0 0 0,-1 0 0 0 0,1 0 0 0 0,5 4-48 0 0,14 9-352 0 0,1-2 1 0 0,14 7 351 0 0,-34-19-182 0 0,11 2-2973 0 0,-13-5 1453 0 0,0-1-1 0 0,1 0 0 0 0,-1 1 1 0 0,0-2-1 0 0,0 1 1 0 0,0 0-1 0 0,1-1 1 0 0,-1 0-1 0 0,0 0 1 0 0,4-1 1702 0 0,14-6-4286 0 0,-10 2 2022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08.164"/>
    </inkml:context>
    <inkml:brush xml:id="br0">
      <inkml:brushProperty name="width" value="0.05" units="cm"/>
      <inkml:brushProperty name="height" value="0.05" units="cm"/>
      <inkml:brushProperty name="color" value="#E71224"/>
    </inkml:brush>
  </inkml:definitions>
  <inkml:trace contextRef="#ctx0" brushRef="#br0">242 131 52 0 0,'11'-21'1818'0'0,"0"-18"4831"0"0,-11 37-6175 0 0,1 0 0 0 0,-1 0 0 0 0,0 0 0 0 0,0-1 0 0 0,0 1-1 0 0,0 0 1 0 0,0 0 0 0 0,0 0 0 0 0,-1 0 0 0 0,1-1-1 0 0,-1 1 1 0 0,1 0 0 0 0,-1 0 0 0 0,0 0 0 0 0,0 0 0 0 0,0 0-1 0 0,0 0 1 0 0,0 0 0 0 0,0 1 0 0 0,-1-1 0 0 0,1 0 0 0 0,0 1-1 0 0,-1-1 1 0 0,0 1 0 0 0,1-1 0 0 0,-1 1 0 0 0,-1-1-474 0 0,-4-1 310 0 0,0 0 1 0 0,-1 0 0 0 0,1 1-1 0 0,-1 0 1 0 0,0 1-1 0 0,0 0 1 0 0,1 0 0 0 0,-1 0-1 0 0,0 1 1 0 0,0 1 0 0 0,0-1-1 0 0,0 1 1 0 0,0 0-1 0 0,0 1 1 0 0,1 0 0 0 0,-1 0-1 0 0,1 1 1 0 0,-1-1 0 0 0,1 2-1 0 0,0-1 1 0 0,0 1-1 0 0,-1 1-310 0 0,3-2 27 0 0,1-1 0 0 0,0 1-1 0 0,-1 0 1 0 0,1 0 0 0 0,0 0-1 0 0,1 0 1 0 0,-1 1-1 0 0,0 0 1 0 0,1 0 0 0 0,0 0-1 0 0,0 0 1 0 0,0 0-1 0 0,1 0 1 0 0,-1 1 0 0 0,1 0-1 0 0,0-1 1 0 0,0 1-1 0 0,1 0 1 0 0,-1 0 0 0 0,1 0-1 0 0,0 0 1 0 0,0 0 0 0 0,1 0-1 0 0,0 0 1 0 0,0 0-1 0 0,0 0 1 0 0,0 1 0 0 0,1-1-1 0 0,0 0 1 0 0,0 0-1 0 0,0 0 1 0 0,0-1 0 0 0,3 6-27 0 0,1 1 17 0 0,0 0 1 0 0,1 0 0 0 0,0-1 0 0 0,1 1 0 0 0,0-2 0 0 0,1 1 0 0 0,0-1-1 0 0,2 2-17 0 0,-5-6-85 0 0,1-1 0 0 0,0 1-1 0 0,0-1 1 0 0,0 0 0 0 0,0-1-1 0 0,1 1 1 0 0,-1-1 0 0 0,1-1-1 0 0,0 1 1 0 0,0-1 0 0 0,0 0-1 0 0,0-1 1 0 0,0 0 0 0 0,1 0 85 0 0,3 0-1008 0 0,0 0 1 0 0,1-1 0 0 0,-1-1-1 0 0,0 0 1 0 0,3 0 1007 0 0,-2-2-1766 0 0,1 0 0 0 0,0 0 0 0 0,-1-2 0 0 0,0 1 0 0 0,0-1 0 0 0,0-1 0 0 0,-1 0 0 0 0,1-1 0 0 0,-2 0 0 0 0,1-1 0 0 0,3-3 1766 0 0,6-6-2146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08.547"/>
    </inkml:context>
    <inkml:brush xml:id="br0">
      <inkml:brushProperty name="width" value="0.05" units="cm"/>
      <inkml:brushProperty name="height" value="0.05" units="cm"/>
      <inkml:brushProperty name="color" value="#E71224"/>
    </inkml:brush>
  </inkml:definitions>
  <inkml:trace contextRef="#ctx0" brushRef="#br0">1 301 308 0 0,'7'-31'3379'0'0,"-4"1"4387"0"0,-3 27-3098 0 0,0 10 833 0 0,0-6-4850 0 0,10 50 2344 0 0,-9-45-2892 0 0,0 0-1 0 0,0 0 0 0 0,0-1 0 0 0,1 1 0 0 0,-1-1 1 0 0,2 1-1 0 0,-1-1 0 0 0,2 2-102 0 0,-2-2 23 0 0,0 0 0 0 0,1 1 0 0 0,-2-1 0 0 0,1 0-1 0 0,-1 0 1 0 0,1 1 0 0 0,-1-1 0 0 0,0 3-23 0 0,9 25-2205 0 0,-10-32-84 0 0,0-1-934 0 0,4-3-3733 0 0,14-12-1073 0 0,-10 5 5554 0 0</inkml:trace>
  <inkml:trace contextRef="#ctx0" brushRef="#br0" timeOffset="1">92 165 216 0 0,'-14'-39'3009'0'0,"11"30"-1511"0"0,0 0 1 0 0,-1 0 0 0 0,1 0 0 0 0,-2 0-1 0 0,1 1 1 0 0,-1 0 0 0 0,-5-6-1499 0 0,8 11 482 0 0,0 1-1 0 0,0-1 1 0 0,0 0 0 0 0,0 0 0 0 0,0 0-1 0 0,1-1 1 0 0,0 1 0 0 0,-1 0 0 0 0,1 0-1 0 0,0-1 1 0 0,0 1 0 0 0,1-1-1 0 0,-1-1-481 0 0,1 5 0 0 0,0 0 0 0 0,0 0-1 0 0,0 0 1 0 0,0 0-1 0 0,0 0 1 0 0,0-1-1 0 0,0 1 1 0 0,0 0-1 0 0,0 0 1 0 0,0 0-1 0 0,0 0 1 0 0,0-1 0 0 0,0 1-1 0 0,0 0 1 0 0,0 0-1 0 0,0 0 1 0 0,0 0-1 0 0,0 0 1 0 0,0-1-1 0 0,-1 1 1 0 0,1 0-1 0 0,0 0 1 0 0,0 0-1 0 0,0 0 1 0 0,0 0 0 0 0,0 0-1 0 0,0 0 1 0 0,0-1-1 0 0,-1 1 1 0 0,1 0-1 0 0,0 0 1 0 0,0 0-1 0 0,0 0 1 0 0,0 0-1 0 0,0 0 1 0 0,-1 0-1 0 0,1 0 1 0 0,0 0 0 0 0,0 0-1 0 0,0 0 1 0 0,0 0-1 0 0,-1 0 1 0 0,1 0-1 0 0,0 0 1 0 0,0 0-1 0 0,0 0 1 0 0,0 0-1 0 0,-1 0 1 0 0,1 0-1 0 0,0 0 1 0 0,0 0 0 0 0,0 0-1 0 0,0 0 1 0 0,0 1-1 0 0,-1-1 1 0 0,1 0-1 0 0,0 0 1 0 0,0 0-1 0 0,0 0 1 0 0,0 0-1 0 0,0 0 1 0 0,0 0-1 0 0,0 1 1 0 0,-1-1-123 0 0,1 1 0 0 0,0-1 0 0 0,0 1-1 0 0,0-1 1 0 0,0 1 0 0 0,0-1-1 0 0,0 1 1 0 0,0-1 0 0 0,1 1-1 0 0,-1-1 1 0 0,0 1 0 0 0,0-1 0 0 0,0 1-1 0 0,0-1 1 0 0,1 1 0 0 0,-1-1-1 0 0,0 0 1 0 0,0 1 0 0 0,1-1-1 0 0,-1 1 1 0 0,0-1 0 0 0,1 0 0 0 0,-1 1-1 0 0,0-1 1 0 0,1 0 0 0 0,-1 1-1 0 0,1-1 1 0 0,-1 0 0 0 0,0 1-1 0 0,1-1 1 0 0,-1 0 0 0 0,1 0 0 0 0,-1 0-1 0 0,1 1 1 0 0,-1-1 0 0 0,1 0-1 0 0,0 0 124 0 0,66 35-12271 0 0,-47-19 10087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09.011"/>
    </inkml:context>
    <inkml:brush xml:id="br0">
      <inkml:brushProperty name="width" value="0.05" units="cm"/>
      <inkml:brushProperty name="height" value="0.05" units="cm"/>
      <inkml:brushProperty name="color" value="#E71224"/>
    </inkml:brush>
  </inkml:definitions>
  <inkml:trace contextRef="#ctx0" brushRef="#br0">233 562 568 0 0,'2'0'213'0'0,"46"-4"7367"0"0,-47 4-7243 0 0,1 0 0 0 0,-1 0 1 0 0,0 0-1 0 0,1 0 1 0 0,-1 0-1 0 0,0-1 0 0 0,0 1 1 0 0,1-1-1 0 0,-1 1 0 0 0,0-1 1 0 0,0 1-1 0 0,0-1 1 0 0,1 0-1 0 0,-1 1 0 0 0,0-1 1 0 0,0 0-1 0 0,0 0 1 0 0,0 0-1 0 0,0 0 0 0 0,-1 0 1 0 0,1 0-1 0 0,0 0 1 0 0,0 0-1 0 0,-1 0 0 0 0,1 0 1 0 0,0-1-1 0 0,-1 1 1 0 0,1 0-1 0 0,-1 0 0 0 0,1-2-337 0 0,-4-2 673 0 0,-1 0-1 0 0,1 1 0 0 0,-1-1 0 0 0,1 1 1 0 0,-1-1-1 0 0,0 1 0 0 0,-1 1 1 0 0,1-1-1 0 0,-5-2-672 0 0,-2-1 281 0 0,-1 1 1 0 0,-1 1-1 0 0,1 0 1 0 0,-1 1-1 0 0,1 0 1 0 0,-1 1-1 0 0,-1 0 1 0 0,1 1-1 0 0,-10 0-281 0 0,18 1 18 0 0,0 1-1 0 0,0 0 1 0 0,0 1-1 0 0,0-1 1 0 0,0 1 0 0 0,1 0-1 0 0,-1 0 1 0 0,0 0 0 0 0,0 1-1 0 0,1 0 1 0 0,-1 0-1 0 0,1 0 1 0 0,-1 0 0 0 0,1 1-1 0 0,0 0 1 0 0,0-1 0 0 0,0 2-1 0 0,0-1 1 0 0,1 0-1 0 0,-1 1 1 0 0,1-1 0 0 0,0 1-1 0 0,0 0 1 0 0,0 0 0 0 0,1 1-1 0 0,-1-1 1 0 0,-1 4-18 0 0,1 1 3 0 0,-1 0-1 0 0,1 0 1 0 0,1 0 0 0 0,0 0 0 0 0,0 0-1 0 0,0 0 1 0 0,1 1 0 0 0,1-1 0 0 0,0 0-1 0 0,0 1 1 0 0,1-1 0 0 0,0 0 0 0 0,0 1-1 0 0,1-1 1 0 0,0 0 0 0 0,1 0 0 0 0,0 0-1 0 0,0-1 1 0 0,1 1 0 0 0,0-1 0 0 0,1 1-1 0 0,0-1 1 0 0,1 0-3 0 0,-3-4-9 0 0,0 0 0 0 0,1 0 0 0 0,-1 0 0 0 0,1-1 0 0 0,0 0 0 0 0,0 0 0 0 0,0 0 0 0 0,1 0 0 0 0,-1 0 0 0 0,0-1 0 0 0,1 0-1 0 0,0 0 1 0 0,0 0 0 0 0,0-1 0 0 0,-1 0 0 0 0,1 0 0 0 0,0 0 0 0 0,1 0 0 0 0,-1-1 0 0 0,0 1 0 0 0,0-2 0 0 0,0 1 0 0 0,0 0 0 0 0,0-1 0 0 0,0 0 0 0 0,0 0 0 0 0,0 0-1 0 0,1-2 10 0 0,7 0-27 0 0,0-2 0 0 0,-1 0 0 0 0,0-1 0 0 0,0 0 0 0 0,0 0-1 0 0,-1-1 1 0 0,0-1 0 0 0,0 0 0 0 0,-1 0 0 0 0,2-4 27 0 0,-5 5-8 0 0,0-1 0 0 0,-1 1 0 0 0,0-2 0 0 0,0 1 0 0 0,-1-1 0 0 0,0 1 0 0 0,0-2 0 0 0,-1 1 0 0 0,-1 0 0 0 0,1-1 0 0 0,-2 1 0 0 0,1-1 0 0 0,-1 0 0 0 0,-1 0 0 0 0,1-7 8 0 0,-1-16 7 0 0,-2 0-1 0 0,0 0 1 0 0,-3-1-1 0 0,-1-2-6 0 0,-4-36 51 0 0,1 12 198 0 0,-14-55-249 0 0,2 19 425 0 0,9 64 174 0 0,6 30 84 0 0,2 18-145 0 0,8 99 1342 0 0,17 95-1880 0 0,-7-80 142 0 0,5 9-47 0 0,-15-120-47 0 0,0-1-1 0 0,0 1 0 0 0,2-1 0 0 0,0 0 0 0 0,1 0 1 0 0,4 5-48 0 0,-9-20 15 0 0,-1 1 1 0 0,1-1-1 0 0,0 1 1 0 0,0-1-1 0 0,0 0 1 0 0,0 0-1 0 0,1-1 1 0 0,-1 1-1 0 0,1-1 1 0 0,0 1-1 0 0,0-1 1 0 0,-1 0-1 0 0,1-1 1 0 0,1 1-1 0 0,-1-1 1 0 0,0 1-1 0 0,0-1 1 0 0,0 0-1 0 0,1-1 1 0 0,-1 1-1 0 0,0-1 1 0 0,1 0-1 0 0,-1 0 1 0 0,1 0-16 0 0,9-1-365 0 0,0-1 1 0 0,1 0-1 0 0,-1-1 0 0 0,-1 0 1 0 0,1-1-1 0 0,9-4 365 0 0,-21 7-476 0 0,0 0-1 0 0,-1 0 1 0 0,1 1 0 0 0,0-1-1 0 0,0 0 1 0 0,-1 0 0 0 0,1-1-1 0 0,0 1 1 0 0,-1 0 0 0 0,1 0-1 0 0,-1-1 1 0 0,0 1 0 0 0,1-1-1 0 0,-1 1 1 0 0,0-1 0 0 0,0 0-1 0 0,1 0 477 0 0,2-21-14661 0 0,-6 18 11010 0 0,-6 4 981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09.671"/>
    </inkml:context>
    <inkml:brush xml:id="br0">
      <inkml:brushProperty name="width" value="0.05" units="cm"/>
      <inkml:brushProperty name="height" value="0.05" units="cm"/>
      <inkml:brushProperty name="color" value="#E71224"/>
    </inkml:brush>
  </inkml:definitions>
  <inkml:trace contextRef="#ctx0" brushRef="#br0">84 81 148 0 0,'-55'-35'6868'0'0,"27"6"3830"0"0,28 29-10587 0 0,0 0 0 0 0,0 0 0 0 0,-1-1 0 0 0,1 1 0 0 0,0 0 0 0 0,0-1 0 0 0,0 1-1 0 0,0 0 1 0 0,0-1 0 0 0,0 1 0 0 0,0 0 0 0 0,0-1 0 0 0,0 1 0 0 0,0 0 0 0 0,0-1 0 0 0,1 1-1 0 0,-1 0 1 0 0,0-1 0 0 0,0 1 0 0 0,0 0 0 0 0,0-1 0 0 0,0 1 0 0 0,1 0 0 0 0,-1 0 0 0 0,0-1-1 0 0,0 1 1 0 0,0 0 0 0 0,1 0 0 0 0,-1-1 0 0 0,0 1 0 0 0,0 0 0 0 0,1 0 0 0 0,-1-1 0 0 0,0 1-1 0 0,1 0 1 0 0,-1 0 0 0 0,0 0 0 0 0,0 0 0 0 0,1 0 0 0 0,-1 0 0 0 0,0 0 0 0 0,1-1 0 0 0,-1 1-1 0 0,0 0 1 0 0,1 0 0 0 0,-1 0-111 0 0,31-5 1886 0 0,52 5-2066 0 0,-61 0 603 0 0,118 0-1448 0 0,-110 0-3183 0 0,1 0-3809 0 0,-30 0 4276 0 0,0 1-494 0 0,-3 5 2571 0 0,-7 4-194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10.002"/>
    </inkml:context>
    <inkml:brush xml:id="br0">
      <inkml:brushProperty name="width" value="0.05" units="cm"/>
      <inkml:brushProperty name="height" value="0.05" units="cm"/>
      <inkml:brushProperty name="color" value="#E71224"/>
    </inkml:brush>
  </inkml:definitions>
  <inkml:trace contextRef="#ctx0" brushRef="#br0">59 0 1180 0 0,'-59'28'10155'0'0,"71"-25"-5685"0"0,15 0-2817 0 0,67-6 542 0 0,5-5-2195 0 0,-3 0-3524 0 0,1 5-5172 0 0,-95 3 8492 0 0,56 5-5103 0 0,-29 1 3509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10.383"/>
    </inkml:context>
    <inkml:brush xml:id="br0">
      <inkml:brushProperty name="width" value="0.05" units="cm"/>
      <inkml:brushProperty name="height" value="0.05" units="cm"/>
      <inkml:brushProperty name="color" value="#E71224"/>
    </inkml:brush>
  </inkml:definitions>
  <inkml:trace contextRef="#ctx0" brushRef="#br0">119 169 96 0 0,'-6'-20'1946'0'0,"-1"0"0"0"0,-1 1 0 0 0,-4-8-1946 0 0,5 13 3012 0 0,0 1 0 0 0,-1 0 0 0 0,0 0 0 0 0,-10-11-3012 0 0,9 18 2005 0 0,-3 11 7 0 0,1 19 179 0 0,8-9-1882 0 0,2 0-1 0 0,0 1 0 0 0,1-1 0 0 0,0 0 1 0 0,1 1-1 0 0,1-1 0 0 0,0 0 1 0 0,1 0-1 0 0,4 10-308 0 0,3 26 273 0 0,-3-11-219 0 0,2-1 0 0 0,2 0 0 0 0,2 4-54 0 0,-12-40 29 0 0,0-1 1 0 0,-1 1-1 0 0,0-1 1 0 0,1 1-1 0 0,-1-1 0 0 0,0 1 1 0 0,-1-1-1 0 0,1 1 1 0 0,0-1-1 0 0,-1 1 1 0 0,1 0-30 0 0,-7 11-3839 0 0,2-10-2398 0 0,0-3-4141 0 0,3-1 7054 0 0,2 0 738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10.772"/>
    </inkml:context>
    <inkml:brush xml:id="br0">
      <inkml:brushProperty name="width" value="0.05" units="cm"/>
      <inkml:brushProperty name="height" value="0.05" units="cm"/>
      <inkml:brushProperty name="color" value="#E71224"/>
    </inkml:brush>
  </inkml:definitions>
  <inkml:trace contextRef="#ctx0" brushRef="#br0">1 369 320 0 0,'0'-3'349'0'0,"0"1"1"0"0,1-1-1 0 0,-1 0 0 0 0,1 0 1 0 0,0 0-1 0 0,0 1 0 0 0,0-1 0 0 0,0 0 1 0 0,1 1-1 0 0,-1-1 0 0 0,1 1 1 0 0,-1 0-1 0 0,1-1 0 0 0,0 1 1 0 0,0 0-1 0 0,0 0 0 0 0,0 0 0 0 0,0 0 1 0 0,0 0-1 0 0,1 1 0 0 0,-1-1 1 0 0,1 1-1 0 0,-1 0 0 0 0,1-1 1 0 0,-1 1-1 0 0,1 0 0 0 0,0 0 0 0 0,0 1 1 0 0,-1-1-1 0 0,1 0 0 0 0,0 1 1 0 0,1 0-350 0 0,16-3 796 0 0,1 0 1 0 0,0 2 0 0 0,-1 0-1 0 0,9 2-796 0 0,-9-1 221 0 0,44 1 102 0 0,-33 1-381 0 0,0-1 0 0 0,0-2 1 0 0,-1-1-1 0 0,1-2 0 0 0,23-5 58 0 0,-53 8-34 0 0,1 0 0 0 0,0 0-1 0 0,-1-1 1 0 0,1 1 0 0 0,0 0-1 0 0,-1 0 1 0 0,0-1 0 0 0,1 1-1 0 0,-1-1 1 0 0,0 1 0 0 0,0-1-1 0 0,0 0 1 0 0,0 0 0 0 0,0 1-1 0 0,0-1 1 0 0,0 0 0 0 0,0 0-1 0 0,-1 0 1 0 0,1 0 0 0 0,-1 0-1 0 0,1 0 1 0 0,-1 0 0 0 0,0 0-1 0 0,0 0 1 0 0,0 0 0 0 0,0 0-1 0 0,0 0 1 0 0,-1 0 0 0 0,1 0-1 0 0,0 0 1 0 0,-1 0 0 0 0,0 0-1 0 0,1 0 35 0 0,-3-11 173 0 0,0 0-1 0 0,-1 1 0 0 0,0-1 0 0 0,-4-7-172 0 0,-22-41 9443 0 0,-23-36-9443 0 0,53 97 35 0 0,0 0-1 0 0,0 0 0 0 0,0 1 1 0 0,0-1-1 0 0,0 0 0 0 0,0 1 1 0 0,0-1-1 0 0,-1 0 0 0 0,1 1 1 0 0,0-1-1 0 0,0 0 0 0 0,0 0 0 0 0,0 1 1 0 0,0-1-1 0 0,-1 0 0 0 0,1 1 1 0 0,0-1-1 0 0,0 0 0 0 0,-1 0 1 0 0,1 0-1 0 0,0 1 0 0 0,0-1 1 0 0,-1 0-1 0 0,1 0 0 0 0,0 0 1 0 0,-1 0-1 0 0,1 0 0 0 0,0 1 1 0 0,0-1-1 0 0,-1 0 0 0 0,1 0 1 0 0,0 0-1 0 0,-1 0 0 0 0,1 0 1 0 0,0 0-1 0 0,-1 0 0 0 0,1 0 1 0 0,0 0-1 0 0,-1 0 0 0 0,1 0 1 0 0,0 0-1 0 0,-1 0 0 0 0,1-1 1 0 0,0 1-1 0 0,-1 0 0 0 0,1 0 1 0 0,0 0-1 0 0,0 0 0 0 0,-1 0 1 0 0,1-1-1 0 0,0 1 0 0 0,0 0 1 0 0,-1 0-1 0 0,1 0 0 0 0,0-1 1 0 0,0 1-1 0 0,0 0 0 0 0,-1-1 1 0 0,1 1-1 0 0,0 0 0 0 0,0 0 1 0 0,0-1-1 0 0,0 1 0 0 0,0 0 1 0 0,-1-1-1 0 0,1 1 0 0 0,0 0 1 0 0,0-1-35 0 0,-2 30 849 0 0,61 271 1314 0 0,-29-147-1979 0 0,-1-17-47 0 0,-28-134-150 0 0,0 0-1 0 0,-1 0 1 0 0,1 0 0 0 0,-1 0 0 0 0,1 0-1 0 0,-1 0 1 0 0,0 0 0 0 0,0 1-1 0 0,0-1 1 0 0,0 0 0 0 0,0 0 0 0 0,-1 0-1 0 0,1 0 1 0 0,-1 1 13 0 0,1-2-112 0 0,0-1 1 0 0,0 0-1 0 0,-1 1 0 0 0,1-1 1 0 0,0 0-1 0 0,-1 1 0 0 0,1-1 1 0 0,0 0-1 0 0,-1 0 0 0 0,1 1 1 0 0,0-1-1 0 0,-1 0 0 0 0,1 0 1 0 0,-1 1-1 0 0,1-1 0 0 0,0 0 1 0 0,-1 0-1 0 0,1 0 0 0 0,-1 0 1 0 0,1 0-1 0 0,-1 0 0 0 0,1 0 1 0 0,-1 0-1 0 0,1 0 0 0 0,0 0 1 0 0,-1 0-1 0 0,1 0 0 0 0,-1 0 1 0 0,1 0-1 0 0,-1 0 0 0 0,1 0 1 0 0,-1 0-1 0 0,1-1 0 0 0,0 1 1 0 0,-1 0-1 0 0,1 0 0 0 0,-1-1 1 0 0,1 1-1 0 0,0 0 0 0 0,-1 0 1 0 0,1-1-1 0 0,0 1 0 0 0,0 0 1 0 0,-1-1-1 0 0,1 1 0 0 0,0 0 1 0 0,-1-1-1 0 0,1 1 0 0 0,0-1 1 0 0,0 1-1 0 0,0-1 0 0 0,0 1 1 0 0,-1 0-1 0 0,1-1 112 0 0,-5-15-11884 0 0,-2-1 2177 0 0,7 16 7956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8-19T07:22:12.165"/>
    </inkml:context>
    <inkml:brush xml:id="br0">
      <inkml:brushProperty name="width" value="0.05" units="cm"/>
      <inkml:brushProperty name="height" value="0.05" units="cm"/>
      <inkml:brushProperty name="color" value="#E71224"/>
    </inkml:brush>
  </inkml:definitions>
  <inkml:trace contextRef="#ctx0" brushRef="#br0">82 39 140 0 0,'6'-16'1997'0'0,"-6"16"-1856"0"0,0-1 0 0 0,1 1-1 0 0,-1-1 1 0 0,1 1-1 0 0,-1-1 1 0 0,0 1 0 0 0,0-1-1 0 0,1 1 1 0 0,-1-1 0 0 0,0 1-1 0 0,0-1 1 0 0,1 1-1 0 0,-1-1 1 0 0,0 1 0 0 0,0-1-1 0 0,0 0 1 0 0,0 1 0 0 0,0-1-1 0 0,0 1 1 0 0,0-1-1 0 0,0 0 1 0 0,0 1 0 0 0,0-1-1 0 0,0 1 1 0 0,0-1 0 0 0,-1 1-1 0 0,1-1 1 0 0,0 1-1 0 0,0-1 1 0 0,0 0 0 0 0,-1 1-1 0 0,1-1 1 0 0,0 1 0 0 0,-1 0-1 0 0,1-1 1 0 0,0 1-1 0 0,-1-1 1 0 0,1 1 0 0 0,-1-1-1 0 0,1 1 1 0 0,-1 0 0 0 0,1-1-1 0 0,-1 1 1 0 0,1 0-1 0 0,-1 0 1 0 0,0-1-141 0 0,-10 15 4374 0 0,-8 18-2611 0 0,-21 86 888 0 0,36-101-2884 0 0,1-1 0 0 0,0 1 0 0 0,2 0 0 0 0,0-1 0 0 0,1 14 233 0 0,0-29-1721 0 0,0-1-655 0 0,0 0-383 0 0,4 0-1009 0 0,0 0 1961 0 0,-2 0-507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F47B08-585D-462A-BCA6-381605BE167A}" type="datetimeFigureOut">
              <a:rPr lang="en-US" smtClean="0"/>
              <a:t>8/29/2022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35BEC5-48AE-4F09-AB9D-B008059245B7}" type="slidenum">
              <a:rPr lang="en-US" smtClean="0"/>
              <a:t>‹#›</a:t>
            </a:fld>
            <a:endParaRPr lang="en-US"/>
          </a:p>
        </p:txBody>
      </p:sp>
    </p:spTree>
    <p:extLst>
      <p:ext uri="{BB962C8B-B14F-4D97-AF65-F5344CB8AC3E}">
        <p14:creationId xmlns:p14="http://schemas.microsoft.com/office/powerpoint/2010/main" val="3735256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7B9C25D-36CE-4A8A-86F7-2F2CC36F4B59}" type="datetimeFigureOut">
              <a:rPr lang="en-US" smtClean="0"/>
              <a:t>8/29/2022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AC53F-671C-464C-840E-4941387D9C4B}" type="slidenum">
              <a:rPr lang="en-US" smtClean="0"/>
              <a:t>‹#›</a:t>
            </a:fld>
            <a:endParaRPr lang="en-US"/>
          </a:p>
        </p:txBody>
      </p:sp>
    </p:spTree>
    <p:extLst>
      <p:ext uri="{BB962C8B-B14F-4D97-AF65-F5344CB8AC3E}">
        <p14:creationId xmlns:p14="http://schemas.microsoft.com/office/powerpoint/2010/main" val="2380487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B9C25D-36CE-4A8A-86F7-2F2CC36F4B59}" type="datetimeFigureOut">
              <a:rPr lang="en-US" smtClean="0"/>
              <a:t>8/29/2022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AC53F-671C-464C-840E-4941387D9C4B}" type="slidenum">
              <a:rPr lang="en-US" smtClean="0"/>
              <a:t>‹#›</a:t>
            </a:fld>
            <a:endParaRPr lang="en-US"/>
          </a:p>
        </p:txBody>
      </p:sp>
    </p:spTree>
    <p:extLst>
      <p:ext uri="{BB962C8B-B14F-4D97-AF65-F5344CB8AC3E}">
        <p14:creationId xmlns:p14="http://schemas.microsoft.com/office/powerpoint/2010/main" val="2168900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B9C25D-36CE-4A8A-86F7-2F2CC36F4B59}" type="datetimeFigureOut">
              <a:rPr lang="en-US" smtClean="0"/>
              <a:t>8/29/2022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AC53F-671C-464C-840E-4941387D9C4B}" type="slidenum">
              <a:rPr lang="en-US" smtClean="0"/>
              <a:t>‹#›</a:t>
            </a:fld>
            <a:endParaRPr lang="en-US"/>
          </a:p>
        </p:txBody>
      </p:sp>
    </p:spTree>
    <p:extLst>
      <p:ext uri="{BB962C8B-B14F-4D97-AF65-F5344CB8AC3E}">
        <p14:creationId xmlns:p14="http://schemas.microsoft.com/office/powerpoint/2010/main" val="1807661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B9C25D-36CE-4A8A-86F7-2F2CC36F4B59}" type="datetimeFigureOut">
              <a:rPr lang="en-US" smtClean="0"/>
              <a:t>8/29/2022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AC53F-671C-464C-840E-4941387D9C4B}" type="slidenum">
              <a:rPr lang="en-US" smtClean="0"/>
              <a:t>‹#›</a:t>
            </a:fld>
            <a:endParaRPr lang="en-US"/>
          </a:p>
        </p:txBody>
      </p:sp>
    </p:spTree>
    <p:extLst>
      <p:ext uri="{BB962C8B-B14F-4D97-AF65-F5344CB8AC3E}">
        <p14:creationId xmlns:p14="http://schemas.microsoft.com/office/powerpoint/2010/main" val="134919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B9C25D-36CE-4A8A-86F7-2F2CC36F4B59}" type="datetimeFigureOut">
              <a:rPr lang="en-US" smtClean="0"/>
              <a:t>8/29/2022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3AC53F-671C-464C-840E-4941387D9C4B}" type="slidenum">
              <a:rPr lang="en-US" smtClean="0"/>
              <a:t>‹#›</a:t>
            </a:fld>
            <a:endParaRPr lang="en-US"/>
          </a:p>
        </p:txBody>
      </p:sp>
    </p:spTree>
    <p:extLst>
      <p:ext uri="{BB962C8B-B14F-4D97-AF65-F5344CB8AC3E}">
        <p14:creationId xmlns:p14="http://schemas.microsoft.com/office/powerpoint/2010/main" val="3808087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7B9C25D-36CE-4A8A-86F7-2F2CC36F4B59}" type="datetimeFigureOut">
              <a:rPr lang="en-US" smtClean="0"/>
              <a:t>8/29/2022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3AC53F-671C-464C-840E-4941387D9C4B}" type="slidenum">
              <a:rPr lang="en-US" smtClean="0"/>
              <a:t>‹#›</a:t>
            </a:fld>
            <a:endParaRPr lang="en-US"/>
          </a:p>
        </p:txBody>
      </p:sp>
    </p:spTree>
    <p:extLst>
      <p:ext uri="{BB962C8B-B14F-4D97-AF65-F5344CB8AC3E}">
        <p14:creationId xmlns:p14="http://schemas.microsoft.com/office/powerpoint/2010/main" val="2287955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7B9C25D-36CE-4A8A-86F7-2F2CC36F4B59}" type="datetimeFigureOut">
              <a:rPr lang="en-US" smtClean="0"/>
              <a:t>8/29/2022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3AC53F-671C-464C-840E-4941387D9C4B}" type="slidenum">
              <a:rPr lang="en-US" smtClean="0"/>
              <a:t>‹#›</a:t>
            </a:fld>
            <a:endParaRPr lang="en-US"/>
          </a:p>
        </p:txBody>
      </p:sp>
    </p:spTree>
    <p:extLst>
      <p:ext uri="{BB962C8B-B14F-4D97-AF65-F5344CB8AC3E}">
        <p14:creationId xmlns:p14="http://schemas.microsoft.com/office/powerpoint/2010/main" val="1262844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7B9C25D-36CE-4A8A-86F7-2F2CC36F4B59}" type="datetimeFigureOut">
              <a:rPr lang="en-US" smtClean="0"/>
              <a:t>8/29/2022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3AC53F-671C-464C-840E-4941387D9C4B}" type="slidenum">
              <a:rPr lang="en-US" smtClean="0"/>
              <a:t>‹#›</a:t>
            </a:fld>
            <a:endParaRPr lang="en-US"/>
          </a:p>
        </p:txBody>
      </p:sp>
    </p:spTree>
    <p:extLst>
      <p:ext uri="{BB962C8B-B14F-4D97-AF65-F5344CB8AC3E}">
        <p14:creationId xmlns:p14="http://schemas.microsoft.com/office/powerpoint/2010/main" val="1562046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B9C25D-36CE-4A8A-86F7-2F2CC36F4B59}" type="datetimeFigureOut">
              <a:rPr lang="en-US" smtClean="0"/>
              <a:t>8/29/2022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3AC53F-671C-464C-840E-4941387D9C4B}" type="slidenum">
              <a:rPr lang="en-US" smtClean="0"/>
              <a:t>‹#›</a:t>
            </a:fld>
            <a:endParaRPr lang="en-US"/>
          </a:p>
        </p:txBody>
      </p:sp>
    </p:spTree>
    <p:extLst>
      <p:ext uri="{BB962C8B-B14F-4D97-AF65-F5344CB8AC3E}">
        <p14:creationId xmlns:p14="http://schemas.microsoft.com/office/powerpoint/2010/main" val="3699811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B9C25D-36CE-4A8A-86F7-2F2CC36F4B59}" type="datetimeFigureOut">
              <a:rPr lang="en-US" smtClean="0"/>
              <a:t>8/29/2022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3AC53F-671C-464C-840E-4941387D9C4B}" type="slidenum">
              <a:rPr lang="en-US" smtClean="0"/>
              <a:t>‹#›</a:t>
            </a:fld>
            <a:endParaRPr lang="en-US"/>
          </a:p>
        </p:txBody>
      </p:sp>
    </p:spTree>
    <p:extLst>
      <p:ext uri="{BB962C8B-B14F-4D97-AF65-F5344CB8AC3E}">
        <p14:creationId xmlns:p14="http://schemas.microsoft.com/office/powerpoint/2010/main" val="3413713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7B9C25D-36CE-4A8A-86F7-2F2CC36F4B59}" type="datetimeFigureOut">
              <a:rPr lang="en-US" smtClean="0"/>
              <a:t>8/29/2022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3AC53F-671C-464C-840E-4941387D9C4B}" type="slidenum">
              <a:rPr lang="en-US" smtClean="0"/>
              <a:t>‹#›</a:t>
            </a:fld>
            <a:endParaRPr lang="en-US"/>
          </a:p>
        </p:txBody>
      </p:sp>
    </p:spTree>
    <p:extLst>
      <p:ext uri="{BB962C8B-B14F-4D97-AF65-F5344CB8AC3E}">
        <p14:creationId xmlns:p14="http://schemas.microsoft.com/office/powerpoint/2010/main" val="2906023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4"/>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B9C25D-36CE-4A8A-86F7-2F2CC36F4B59}" type="datetimeFigureOut">
              <a:rPr lang="en-US" smtClean="0"/>
              <a:t>8/29/2022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3AC53F-671C-464C-840E-4941387D9C4B}" type="slidenum">
              <a:rPr lang="en-US" smtClean="0"/>
              <a:t>‹#›</a:t>
            </a:fld>
            <a:endParaRPr lang="en-US"/>
          </a:p>
        </p:txBody>
      </p:sp>
    </p:spTree>
    <p:extLst>
      <p:ext uri="{BB962C8B-B14F-4D97-AF65-F5344CB8AC3E}">
        <p14:creationId xmlns:p14="http://schemas.microsoft.com/office/powerpoint/2010/main" val="4220623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customXml" Target="../ink/ink2.xml"/></Relationships>
</file>

<file path=ppt/slides/_rels/slide10.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9.tmp"/><Relationship Id="rId2" Type="http://schemas.openxmlformats.org/officeDocument/2006/relationships/image" Target="../media/image218.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customXml" Target="../ink/ink20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4.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39.tmp"/><Relationship Id="rId2" Type="http://schemas.openxmlformats.org/officeDocument/2006/relationships/image" Target="../media/image238.tmp"/><Relationship Id="rId1" Type="http://schemas.openxmlformats.org/officeDocument/2006/relationships/slideLayout" Target="../slideLayouts/slideLayout7.xml"/><Relationship Id="rId4" Type="http://schemas.openxmlformats.org/officeDocument/2006/relationships/image" Target="../media/image240.tm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5.tmp"/><Relationship Id="rId2" Type="http://schemas.openxmlformats.org/officeDocument/2006/relationships/image" Target="../media/image244.tmp"/><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6.tmp"/><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7.tmp"/><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9.tmp"/><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0.tmp"/><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tmp"/><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58.tmp"/><Relationship Id="rId2" Type="http://schemas.openxmlformats.org/officeDocument/2006/relationships/image" Target="../media/image257.png"/><Relationship Id="rId1" Type="http://schemas.openxmlformats.org/officeDocument/2006/relationships/slideLayout" Target="../slideLayouts/slideLayout7.xml"/><Relationship Id="rId4" Type="http://schemas.openxmlformats.org/officeDocument/2006/relationships/image" Target="../media/image259.tmp"/></Relationships>
</file>

<file path=ppt/slides/_rels/slide43.xml.rels><?xml version="1.0" encoding="UTF-8" standalone="yes"?>
<Relationships xmlns="http://schemas.openxmlformats.org/package/2006/relationships"><Relationship Id="rId2" Type="http://schemas.openxmlformats.org/officeDocument/2006/relationships/image" Target="../media/image260.tmp"/><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61.tmp"/><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jpeg"/><Relationship Id="rId1" Type="http://schemas.openxmlformats.org/officeDocument/2006/relationships/slideLayout" Target="../slideLayouts/slideLayout7.xml"/><Relationship Id="rId5" Type="http://schemas.openxmlformats.org/officeDocument/2006/relationships/image" Target="../media/image266.tmp"/><Relationship Id="rId4" Type="http://schemas.openxmlformats.org/officeDocument/2006/relationships/image" Target="../media/image265.png"/></Relationships>
</file>

<file path=ppt/slides/_rels/slide51.xml.rels><?xml version="1.0" encoding="UTF-8" standalone="yes"?>
<Relationships xmlns="http://schemas.openxmlformats.org/package/2006/relationships"><Relationship Id="rId2" Type="http://schemas.openxmlformats.org/officeDocument/2006/relationships/image" Target="../media/image267.tmp"/><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68.tmp"/><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69.tmp"/><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70.tmp"/><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1.tmp"/><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63.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73.tmp"/><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4.tmp"/><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75.tmp"/><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17" Type="http://schemas.openxmlformats.org/officeDocument/2006/relationships/image" Target="../media/image64.png"/><Relationship Id="rId299" Type="http://schemas.openxmlformats.org/officeDocument/2006/relationships/image" Target="../media/image155.png"/><Relationship Id="rId21" Type="http://schemas.openxmlformats.org/officeDocument/2006/relationships/image" Target="../media/image16.png"/><Relationship Id="rId63" Type="http://schemas.openxmlformats.org/officeDocument/2006/relationships/image" Target="../media/image37.png"/><Relationship Id="rId159" Type="http://schemas.openxmlformats.org/officeDocument/2006/relationships/image" Target="../media/image85.png"/><Relationship Id="rId324" Type="http://schemas.openxmlformats.org/officeDocument/2006/relationships/customXml" Target="../ink/ink164.xml"/><Relationship Id="rId366" Type="http://schemas.openxmlformats.org/officeDocument/2006/relationships/customXml" Target="../ink/ink185.xml"/><Relationship Id="rId170" Type="http://schemas.openxmlformats.org/officeDocument/2006/relationships/customXml" Target="../ink/ink87.xml"/><Relationship Id="rId226" Type="http://schemas.openxmlformats.org/officeDocument/2006/relationships/customXml" Target="../ink/ink115.xml"/><Relationship Id="rId268" Type="http://schemas.openxmlformats.org/officeDocument/2006/relationships/customXml" Target="../ink/ink136.xml"/><Relationship Id="rId32" Type="http://schemas.openxmlformats.org/officeDocument/2006/relationships/customXml" Target="../ink/ink18.xml"/><Relationship Id="rId74" Type="http://schemas.openxmlformats.org/officeDocument/2006/relationships/customXml" Target="../ink/ink39.xml"/><Relationship Id="rId128" Type="http://schemas.openxmlformats.org/officeDocument/2006/relationships/customXml" Target="../ink/ink66.xml"/><Relationship Id="rId335" Type="http://schemas.openxmlformats.org/officeDocument/2006/relationships/image" Target="../media/image173.png"/><Relationship Id="rId377" Type="http://schemas.openxmlformats.org/officeDocument/2006/relationships/image" Target="../media/image194.png"/><Relationship Id="rId5" Type="http://schemas.openxmlformats.org/officeDocument/2006/relationships/image" Target="../media/image8.png"/><Relationship Id="rId95" Type="http://schemas.openxmlformats.org/officeDocument/2006/relationships/image" Target="../media/image53.png"/><Relationship Id="rId160" Type="http://schemas.openxmlformats.org/officeDocument/2006/relationships/customXml" Target="../ink/ink82.xml"/><Relationship Id="rId181" Type="http://schemas.openxmlformats.org/officeDocument/2006/relationships/image" Target="../media/image96.png"/><Relationship Id="rId216" Type="http://schemas.openxmlformats.org/officeDocument/2006/relationships/customXml" Target="../ink/ink110.xml"/><Relationship Id="rId237" Type="http://schemas.openxmlformats.org/officeDocument/2006/relationships/image" Target="../media/image124.png"/><Relationship Id="rId402" Type="http://schemas.openxmlformats.org/officeDocument/2006/relationships/customXml" Target="../ink/ink203.xml"/><Relationship Id="rId258" Type="http://schemas.openxmlformats.org/officeDocument/2006/relationships/customXml" Target="../ink/ink131.xml"/><Relationship Id="rId279" Type="http://schemas.openxmlformats.org/officeDocument/2006/relationships/image" Target="../media/image145.png"/><Relationship Id="rId22" Type="http://schemas.openxmlformats.org/officeDocument/2006/relationships/customXml" Target="../ink/ink13.xml"/><Relationship Id="rId43" Type="http://schemas.openxmlformats.org/officeDocument/2006/relationships/image" Target="../media/image27.png"/><Relationship Id="rId64" Type="http://schemas.openxmlformats.org/officeDocument/2006/relationships/customXml" Target="../ink/ink34.xml"/><Relationship Id="rId118" Type="http://schemas.openxmlformats.org/officeDocument/2006/relationships/customXml" Target="../ink/ink61.xml"/><Relationship Id="rId139" Type="http://schemas.openxmlformats.org/officeDocument/2006/relationships/image" Target="../media/image75.png"/><Relationship Id="rId290" Type="http://schemas.openxmlformats.org/officeDocument/2006/relationships/customXml" Target="../ink/ink147.xml"/><Relationship Id="rId304" Type="http://schemas.openxmlformats.org/officeDocument/2006/relationships/customXml" Target="../ink/ink154.xml"/><Relationship Id="rId325" Type="http://schemas.openxmlformats.org/officeDocument/2006/relationships/image" Target="../media/image168.png"/><Relationship Id="rId346" Type="http://schemas.openxmlformats.org/officeDocument/2006/relationships/customXml" Target="../ink/ink175.xml"/><Relationship Id="rId367" Type="http://schemas.openxmlformats.org/officeDocument/2006/relationships/image" Target="../media/image189.png"/><Relationship Id="rId388" Type="http://schemas.openxmlformats.org/officeDocument/2006/relationships/customXml" Target="../ink/ink196.xml"/><Relationship Id="rId85" Type="http://schemas.openxmlformats.org/officeDocument/2006/relationships/image" Target="../media/image48.png"/><Relationship Id="rId150" Type="http://schemas.openxmlformats.org/officeDocument/2006/relationships/customXml" Target="../ink/ink77.xml"/><Relationship Id="rId171" Type="http://schemas.openxmlformats.org/officeDocument/2006/relationships/image" Target="../media/image91.png"/><Relationship Id="rId192" Type="http://schemas.openxmlformats.org/officeDocument/2006/relationships/customXml" Target="../ink/ink98.xml"/><Relationship Id="rId206" Type="http://schemas.openxmlformats.org/officeDocument/2006/relationships/customXml" Target="../ink/ink105.xml"/><Relationship Id="rId227" Type="http://schemas.openxmlformats.org/officeDocument/2006/relationships/image" Target="../media/image119.png"/><Relationship Id="rId248" Type="http://schemas.openxmlformats.org/officeDocument/2006/relationships/customXml" Target="../ink/ink126.xml"/><Relationship Id="rId269" Type="http://schemas.openxmlformats.org/officeDocument/2006/relationships/image" Target="../media/image140.png"/><Relationship Id="rId12" Type="http://schemas.openxmlformats.org/officeDocument/2006/relationships/customXml" Target="../ink/ink8.xml"/><Relationship Id="rId33" Type="http://schemas.openxmlformats.org/officeDocument/2006/relationships/image" Target="../media/image22.png"/><Relationship Id="rId108" Type="http://schemas.openxmlformats.org/officeDocument/2006/relationships/customXml" Target="../ink/ink56.xml"/><Relationship Id="rId129" Type="http://schemas.openxmlformats.org/officeDocument/2006/relationships/image" Target="../media/image70.png"/><Relationship Id="rId280" Type="http://schemas.openxmlformats.org/officeDocument/2006/relationships/customXml" Target="../ink/ink142.xml"/><Relationship Id="rId315" Type="http://schemas.openxmlformats.org/officeDocument/2006/relationships/image" Target="../media/image163.png"/><Relationship Id="rId336" Type="http://schemas.openxmlformats.org/officeDocument/2006/relationships/customXml" Target="../ink/ink170.xml"/><Relationship Id="rId357" Type="http://schemas.openxmlformats.org/officeDocument/2006/relationships/image" Target="../media/image184.png"/><Relationship Id="rId54" Type="http://schemas.openxmlformats.org/officeDocument/2006/relationships/customXml" Target="../ink/ink29.xml"/><Relationship Id="rId75" Type="http://schemas.openxmlformats.org/officeDocument/2006/relationships/image" Target="../media/image43.png"/><Relationship Id="rId96" Type="http://schemas.openxmlformats.org/officeDocument/2006/relationships/customXml" Target="../ink/ink50.xml"/><Relationship Id="rId140" Type="http://schemas.openxmlformats.org/officeDocument/2006/relationships/customXml" Target="../ink/ink72.xml"/><Relationship Id="rId161" Type="http://schemas.openxmlformats.org/officeDocument/2006/relationships/image" Target="../media/image86.png"/><Relationship Id="rId182" Type="http://schemas.openxmlformats.org/officeDocument/2006/relationships/customXml" Target="../ink/ink93.xml"/><Relationship Id="rId217" Type="http://schemas.openxmlformats.org/officeDocument/2006/relationships/image" Target="../media/image114.png"/><Relationship Id="rId378" Type="http://schemas.openxmlformats.org/officeDocument/2006/relationships/customXml" Target="../ink/ink191.xml"/><Relationship Id="rId399" Type="http://schemas.openxmlformats.org/officeDocument/2006/relationships/image" Target="../media/image205.png"/><Relationship Id="rId403" Type="http://schemas.openxmlformats.org/officeDocument/2006/relationships/image" Target="../media/image207.png"/><Relationship Id="rId6" Type="http://schemas.openxmlformats.org/officeDocument/2006/relationships/customXml" Target="../ink/ink5.xml"/><Relationship Id="rId238" Type="http://schemas.openxmlformats.org/officeDocument/2006/relationships/customXml" Target="../ink/ink121.xml"/><Relationship Id="rId259" Type="http://schemas.openxmlformats.org/officeDocument/2006/relationships/image" Target="../media/image135.png"/><Relationship Id="rId23" Type="http://schemas.openxmlformats.org/officeDocument/2006/relationships/image" Target="../media/image17.png"/><Relationship Id="rId119" Type="http://schemas.openxmlformats.org/officeDocument/2006/relationships/image" Target="../media/image65.png"/><Relationship Id="rId270" Type="http://schemas.openxmlformats.org/officeDocument/2006/relationships/customXml" Target="../ink/ink137.xml"/><Relationship Id="rId291" Type="http://schemas.openxmlformats.org/officeDocument/2006/relationships/image" Target="../media/image151.png"/><Relationship Id="rId305" Type="http://schemas.openxmlformats.org/officeDocument/2006/relationships/image" Target="../media/image158.png"/><Relationship Id="rId326" Type="http://schemas.openxmlformats.org/officeDocument/2006/relationships/customXml" Target="../ink/ink165.xml"/><Relationship Id="rId347" Type="http://schemas.openxmlformats.org/officeDocument/2006/relationships/image" Target="../media/image179.png"/><Relationship Id="rId44" Type="http://schemas.openxmlformats.org/officeDocument/2006/relationships/customXml" Target="../ink/ink24.xml"/><Relationship Id="rId65" Type="http://schemas.openxmlformats.org/officeDocument/2006/relationships/image" Target="../media/image38.png"/><Relationship Id="rId86" Type="http://schemas.openxmlformats.org/officeDocument/2006/relationships/customXml" Target="../ink/ink45.xml"/><Relationship Id="rId130" Type="http://schemas.openxmlformats.org/officeDocument/2006/relationships/customXml" Target="../ink/ink67.xml"/><Relationship Id="rId151" Type="http://schemas.openxmlformats.org/officeDocument/2006/relationships/image" Target="../media/image81.png"/><Relationship Id="rId368" Type="http://schemas.openxmlformats.org/officeDocument/2006/relationships/customXml" Target="../ink/ink186.xml"/><Relationship Id="rId389" Type="http://schemas.openxmlformats.org/officeDocument/2006/relationships/image" Target="../media/image200.png"/><Relationship Id="rId172" Type="http://schemas.openxmlformats.org/officeDocument/2006/relationships/customXml" Target="../ink/ink88.xml"/><Relationship Id="rId193" Type="http://schemas.openxmlformats.org/officeDocument/2006/relationships/image" Target="../media/image102.png"/><Relationship Id="rId207" Type="http://schemas.openxmlformats.org/officeDocument/2006/relationships/image" Target="../media/image109.png"/><Relationship Id="rId228" Type="http://schemas.openxmlformats.org/officeDocument/2006/relationships/customXml" Target="../ink/ink116.xml"/><Relationship Id="rId249" Type="http://schemas.openxmlformats.org/officeDocument/2006/relationships/image" Target="../media/image130.png"/><Relationship Id="rId13" Type="http://schemas.openxmlformats.org/officeDocument/2006/relationships/image" Target="../media/image12.png"/><Relationship Id="rId109" Type="http://schemas.openxmlformats.org/officeDocument/2006/relationships/image" Target="../media/image60.png"/><Relationship Id="rId260" Type="http://schemas.openxmlformats.org/officeDocument/2006/relationships/customXml" Target="../ink/ink132.xml"/><Relationship Id="rId281" Type="http://schemas.openxmlformats.org/officeDocument/2006/relationships/image" Target="../media/image146.png"/><Relationship Id="rId316" Type="http://schemas.openxmlformats.org/officeDocument/2006/relationships/customXml" Target="../ink/ink160.xml"/><Relationship Id="rId337" Type="http://schemas.openxmlformats.org/officeDocument/2006/relationships/image" Target="../media/image174.png"/><Relationship Id="rId34" Type="http://schemas.openxmlformats.org/officeDocument/2006/relationships/customXml" Target="../ink/ink19.xml"/><Relationship Id="rId55" Type="http://schemas.openxmlformats.org/officeDocument/2006/relationships/image" Target="../media/image33.png"/><Relationship Id="rId76" Type="http://schemas.openxmlformats.org/officeDocument/2006/relationships/customXml" Target="../ink/ink40.xml"/><Relationship Id="rId97" Type="http://schemas.openxmlformats.org/officeDocument/2006/relationships/image" Target="../media/image54.png"/><Relationship Id="rId120" Type="http://schemas.openxmlformats.org/officeDocument/2006/relationships/customXml" Target="../ink/ink62.xml"/><Relationship Id="rId141" Type="http://schemas.openxmlformats.org/officeDocument/2006/relationships/image" Target="../media/image76.png"/><Relationship Id="rId358" Type="http://schemas.openxmlformats.org/officeDocument/2006/relationships/customXml" Target="../ink/ink181.xml"/><Relationship Id="rId379" Type="http://schemas.openxmlformats.org/officeDocument/2006/relationships/image" Target="../media/image195.png"/><Relationship Id="rId7" Type="http://schemas.openxmlformats.org/officeDocument/2006/relationships/image" Target="../media/image9.png"/><Relationship Id="rId162" Type="http://schemas.openxmlformats.org/officeDocument/2006/relationships/customXml" Target="../ink/ink83.xml"/><Relationship Id="rId183" Type="http://schemas.openxmlformats.org/officeDocument/2006/relationships/image" Target="../media/image97.png"/><Relationship Id="rId218" Type="http://schemas.openxmlformats.org/officeDocument/2006/relationships/customXml" Target="../ink/ink111.xml"/><Relationship Id="rId239" Type="http://schemas.openxmlformats.org/officeDocument/2006/relationships/image" Target="../media/image125.png"/><Relationship Id="rId390" Type="http://schemas.openxmlformats.org/officeDocument/2006/relationships/customXml" Target="../ink/ink197.xml"/><Relationship Id="rId404" Type="http://schemas.openxmlformats.org/officeDocument/2006/relationships/customXml" Target="../ink/ink204.xml"/><Relationship Id="rId250" Type="http://schemas.openxmlformats.org/officeDocument/2006/relationships/customXml" Target="../ink/ink127.xml"/><Relationship Id="rId271" Type="http://schemas.openxmlformats.org/officeDocument/2006/relationships/image" Target="../media/image141.png"/><Relationship Id="rId292" Type="http://schemas.openxmlformats.org/officeDocument/2006/relationships/customXml" Target="../ink/ink148.xml"/><Relationship Id="rId306" Type="http://schemas.openxmlformats.org/officeDocument/2006/relationships/customXml" Target="../ink/ink155.xml"/><Relationship Id="rId24" Type="http://schemas.openxmlformats.org/officeDocument/2006/relationships/customXml" Target="../ink/ink14.xml"/><Relationship Id="rId45" Type="http://schemas.openxmlformats.org/officeDocument/2006/relationships/image" Target="../media/image28.png"/><Relationship Id="rId66" Type="http://schemas.openxmlformats.org/officeDocument/2006/relationships/customXml" Target="../ink/ink35.xml"/><Relationship Id="rId87" Type="http://schemas.openxmlformats.org/officeDocument/2006/relationships/image" Target="../media/image49.png"/><Relationship Id="rId110" Type="http://schemas.openxmlformats.org/officeDocument/2006/relationships/customXml" Target="../ink/ink57.xml"/><Relationship Id="rId131" Type="http://schemas.openxmlformats.org/officeDocument/2006/relationships/image" Target="../media/image71.png"/><Relationship Id="rId327" Type="http://schemas.openxmlformats.org/officeDocument/2006/relationships/image" Target="../media/image169.png"/><Relationship Id="rId348" Type="http://schemas.openxmlformats.org/officeDocument/2006/relationships/customXml" Target="../ink/ink176.xml"/><Relationship Id="rId369" Type="http://schemas.openxmlformats.org/officeDocument/2006/relationships/image" Target="../media/image190.png"/><Relationship Id="rId152" Type="http://schemas.openxmlformats.org/officeDocument/2006/relationships/customXml" Target="../ink/ink78.xml"/><Relationship Id="rId173" Type="http://schemas.openxmlformats.org/officeDocument/2006/relationships/image" Target="../media/image92.png"/><Relationship Id="rId194" Type="http://schemas.openxmlformats.org/officeDocument/2006/relationships/customXml" Target="../ink/ink99.xml"/><Relationship Id="rId208" Type="http://schemas.openxmlformats.org/officeDocument/2006/relationships/customXml" Target="../ink/ink106.xml"/><Relationship Id="rId229" Type="http://schemas.openxmlformats.org/officeDocument/2006/relationships/image" Target="../media/image120.png"/><Relationship Id="rId380" Type="http://schemas.openxmlformats.org/officeDocument/2006/relationships/customXml" Target="../ink/ink192.xml"/><Relationship Id="rId240" Type="http://schemas.openxmlformats.org/officeDocument/2006/relationships/customXml" Target="../ink/ink122.xml"/><Relationship Id="rId261" Type="http://schemas.openxmlformats.org/officeDocument/2006/relationships/image" Target="../media/image136.png"/><Relationship Id="rId14" Type="http://schemas.openxmlformats.org/officeDocument/2006/relationships/customXml" Target="../ink/ink9.xml"/><Relationship Id="rId35" Type="http://schemas.openxmlformats.org/officeDocument/2006/relationships/image" Target="../media/image23.png"/><Relationship Id="rId56" Type="http://schemas.openxmlformats.org/officeDocument/2006/relationships/customXml" Target="../ink/ink30.xml"/><Relationship Id="rId77" Type="http://schemas.openxmlformats.org/officeDocument/2006/relationships/image" Target="../media/image44.png"/><Relationship Id="rId100" Type="http://schemas.openxmlformats.org/officeDocument/2006/relationships/customXml" Target="../ink/ink52.xml"/><Relationship Id="rId282" Type="http://schemas.openxmlformats.org/officeDocument/2006/relationships/customXml" Target="../ink/ink143.xml"/><Relationship Id="rId317" Type="http://schemas.openxmlformats.org/officeDocument/2006/relationships/image" Target="../media/image164.png"/><Relationship Id="rId338" Type="http://schemas.openxmlformats.org/officeDocument/2006/relationships/customXml" Target="../ink/ink171.xml"/><Relationship Id="rId359" Type="http://schemas.openxmlformats.org/officeDocument/2006/relationships/image" Target="../media/image185.png"/><Relationship Id="rId8" Type="http://schemas.openxmlformats.org/officeDocument/2006/relationships/customXml" Target="../ink/ink6.xml"/><Relationship Id="rId98" Type="http://schemas.openxmlformats.org/officeDocument/2006/relationships/customXml" Target="../ink/ink51.xml"/><Relationship Id="rId121" Type="http://schemas.openxmlformats.org/officeDocument/2006/relationships/image" Target="../media/image66.png"/><Relationship Id="rId142" Type="http://schemas.openxmlformats.org/officeDocument/2006/relationships/customXml" Target="../ink/ink73.xml"/><Relationship Id="rId163" Type="http://schemas.openxmlformats.org/officeDocument/2006/relationships/image" Target="../media/image87.png"/><Relationship Id="rId184" Type="http://schemas.openxmlformats.org/officeDocument/2006/relationships/customXml" Target="../ink/ink94.xml"/><Relationship Id="rId219" Type="http://schemas.openxmlformats.org/officeDocument/2006/relationships/image" Target="../media/image115.png"/><Relationship Id="rId370" Type="http://schemas.openxmlformats.org/officeDocument/2006/relationships/customXml" Target="../ink/ink187.xml"/><Relationship Id="rId391" Type="http://schemas.openxmlformats.org/officeDocument/2006/relationships/image" Target="../media/image201.png"/><Relationship Id="rId405" Type="http://schemas.openxmlformats.org/officeDocument/2006/relationships/image" Target="../media/image208.png"/><Relationship Id="rId230" Type="http://schemas.openxmlformats.org/officeDocument/2006/relationships/customXml" Target="../ink/ink117.xml"/><Relationship Id="rId251" Type="http://schemas.openxmlformats.org/officeDocument/2006/relationships/image" Target="../media/image131.png"/><Relationship Id="rId25" Type="http://schemas.openxmlformats.org/officeDocument/2006/relationships/image" Target="../media/image18.png"/><Relationship Id="rId46" Type="http://schemas.openxmlformats.org/officeDocument/2006/relationships/customXml" Target="../ink/ink25.xml"/><Relationship Id="rId67" Type="http://schemas.openxmlformats.org/officeDocument/2006/relationships/image" Target="../media/image39.png"/><Relationship Id="rId272" Type="http://schemas.openxmlformats.org/officeDocument/2006/relationships/customXml" Target="../ink/ink138.xml"/><Relationship Id="rId293" Type="http://schemas.openxmlformats.org/officeDocument/2006/relationships/image" Target="../media/image152.png"/><Relationship Id="rId307" Type="http://schemas.openxmlformats.org/officeDocument/2006/relationships/image" Target="../media/image159.png"/><Relationship Id="rId328" Type="http://schemas.openxmlformats.org/officeDocument/2006/relationships/customXml" Target="../ink/ink166.xml"/><Relationship Id="rId349" Type="http://schemas.openxmlformats.org/officeDocument/2006/relationships/image" Target="../media/image180.png"/><Relationship Id="rId88" Type="http://schemas.openxmlformats.org/officeDocument/2006/relationships/customXml" Target="../ink/ink46.xml"/><Relationship Id="rId111" Type="http://schemas.openxmlformats.org/officeDocument/2006/relationships/image" Target="../media/image61.png"/><Relationship Id="rId132" Type="http://schemas.openxmlformats.org/officeDocument/2006/relationships/customXml" Target="../ink/ink68.xml"/><Relationship Id="rId153" Type="http://schemas.openxmlformats.org/officeDocument/2006/relationships/image" Target="../media/image82.png"/><Relationship Id="rId174" Type="http://schemas.openxmlformats.org/officeDocument/2006/relationships/customXml" Target="../ink/ink89.xml"/><Relationship Id="rId195" Type="http://schemas.openxmlformats.org/officeDocument/2006/relationships/image" Target="../media/image103.png"/><Relationship Id="rId209" Type="http://schemas.openxmlformats.org/officeDocument/2006/relationships/image" Target="../media/image110.png"/><Relationship Id="rId360" Type="http://schemas.openxmlformats.org/officeDocument/2006/relationships/customXml" Target="../ink/ink182.xml"/><Relationship Id="rId381" Type="http://schemas.openxmlformats.org/officeDocument/2006/relationships/image" Target="../media/image196.png"/><Relationship Id="rId220" Type="http://schemas.openxmlformats.org/officeDocument/2006/relationships/customXml" Target="../ink/ink112.xml"/><Relationship Id="rId241" Type="http://schemas.openxmlformats.org/officeDocument/2006/relationships/image" Target="../media/image126.png"/><Relationship Id="rId15" Type="http://schemas.openxmlformats.org/officeDocument/2006/relationships/image" Target="../media/image13.png"/><Relationship Id="rId36" Type="http://schemas.openxmlformats.org/officeDocument/2006/relationships/customXml" Target="../ink/ink20.xml"/><Relationship Id="rId57" Type="http://schemas.openxmlformats.org/officeDocument/2006/relationships/image" Target="../media/image34.png"/><Relationship Id="rId262" Type="http://schemas.openxmlformats.org/officeDocument/2006/relationships/customXml" Target="../ink/ink133.xml"/><Relationship Id="rId283" Type="http://schemas.openxmlformats.org/officeDocument/2006/relationships/image" Target="../media/image147.png"/><Relationship Id="rId318" Type="http://schemas.openxmlformats.org/officeDocument/2006/relationships/customXml" Target="../ink/ink161.xml"/><Relationship Id="rId339" Type="http://schemas.openxmlformats.org/officeDocument/2006/relationships/image" Target="../media/image175.png"/><Relationship Id="rId78" Type="http://schemas.openxmlformats.org/officeDocument/2006/relationships/customXml" Target="../ink/ink41.xml"/><Relationship Id="rId99" Type="http://schemas.openxmlformats.org/officeDocument/2006/relationships/image" Target="../media/image55.png"/><Relationship Id="rId101" Type="http://schemas.openxmlformats.org/officeDocument/2006/relationships/image" Target="../media/image56.png"/><Relationship Id="rId122" Type="http://schemas.openxmlformats.org/officeDocument/2006/relationships/customXml" Target="../ink/ink63.xml"/><Relationship Id="rId143" Type="http://schemas.openxmlformats.org/officeDocument/2006/relationships/image" Target="../media/image77.png"/><Relationship Id="rId164" Type="http://schemas.openxmlformats.org/officeDocument/2006/relationships/customXml" Target="../ink/ink84.xml"/><Relationship Id="rId185" Type="http://schemas.openxmlformats.org/officeDocument/2006/relationships/image" Target="../media/image98.png"/><Relationship Id="rId350" Type="http://schemas.openxmlformats.org/officeDocument/2006/relationships/customXml" Target="../ink/ink177.xml"/><Relationship Id="rId371" Type="http://schemas.openxmlformats.org/officeDocument/2006/relationships/image" Target="../media/image191.png"/><Relationship Id="rId406" Type="http://schemas.openxmlformats.org/officeDocument/2006/relationships/customXml" Target="../ink/ink205.xml"/><Relationship Id="rId9" Type="http://schemas.openxmlformats.org/officeDocument/2006/relationships/image" Target="../media/image10.png"/><Relationship Id="rId210" Type="http://schemas.openxmlformats.org/officeDocument/2006/relationships/customXml" Target="../ink/ink107.xml"/><Relationship Id="rId392" Type="http://schemas.openxmlformats.org/officeDocument/2006/relationships/customXml" Target="../ink/ink198.xml"/><Relationship Id="rId26" Type="http://schemas.openxmlformats.org/officeDocument/2006/relationships/customXml" Target="../ink/ink15.xml"/><Relationship Id="rId231" Type="http://schemas.openxmlformats.org/officeDocument/2006/relationships/image" Target="../media/image121.png"/><Relationship Id="rId252" Type="http://schemas.openxmlformats.org/officeDocument/2006/relationships/customXml" Target="../ink/ink128.xml"/><Relationship Id="rId273" Type="http://schemas.openxmlformats.org/officeDocument/2006/relationships/image" Target="../media/image142.png"/><Relationship Id="rId294" Type="http://schemas.openxmlformats.org/officeDocument/2006/relationships/customXml" Target="../ink/ink149.xml"/><Relationship Id="rId308" Type="http://schemas.openxmlformats.org/officeDocument/2006/relationships/customXml" Target="../ink/ink156.xml"/><Relationship Id="rId329" Type="http://schemas.openxmlformats.org/officeDocument/2006/relationships/image" Target="../media/image170.png"/><Relationship Id="rId47" Type="http://schemas.openxmlformats.org/officeDocument/2006/relationships/image" Target="../media/image29.png"/><Relationship Id="rId68" Type="http://schemas.openxmlformats.org/officeDocument/2006/relationships/customXml" Target="../ink/ink36.xml"/><Relationship Id="rId89" Type="http://schemas.openxmlformats.org/officeDocument/2006/relationships/image" Target="../media/image50.png"/><Relationship Id="rId112" Type="http://schemas.openxmlformats.org/officeDocument/2006/relationships/customXml" Target="../ink/ink58.xml"/><Relationship Id="rId133" Type="http://schemas.openxmlformats.org/officeDocument/2006/relationships/image" Target="../media/image72.png"/><Relationship Id="rId154" Type="http://schemas.openxmlformats.org/officeDocument/2006/relationships/customXml" Target="../ink/ink79.xml"/><Relationship Id="rId175" Type="http://schemas.openxmlformats.org/officeDocument/2006/relationships/image" Target="../media/image93.png"/><Relationship Id="rId340" Type="http://schemas.openxmlformats.org/officeDocument/2006/relationships/customXml" Target="../ink/ink172.xml"/><Relationship Id="rId361" Type="http://schemas.openxmlformats.org/officeDocument/2006/relationships/image" Target="../media/image186.png"/><Relationship Id="rId196" Type="http://schemas.openxmlformats.org/officeDocument/2006/relationships/customXml" Target="../ink/ink100.xml"/><Relationship Id="rId200" Type="http://schemas.openxmlformats.org/officeDocument/2006/relationships/customXml" Target="../ink/ink102.xml"/><Relationship Id="rId382" Type="http://schemas.openxmlformats.org/officeDocument/2006/relationships/customXml" Target="../ink/ink193.xml"/><Relationship Id="rId16" Type="http://schemas.openxmlformats.org/officeDocument/2006/relationships/customXml" Target="../ink/ink10.xml"/><Relationship Id="rId221" Type="http://schemas.openxmlformats.org/officeDocument/2006/relationships/image" Target="../media/image116.png"/><Relationship Id="rId242" Type="http://schemas.openxmlformats.org/officeDocument/2006/relationships/customXml" Target="../ink/ink123.xml"/><Relationship Id="rId263" Type="http://schemas.openxmlformats.org/officeDocument/2006/relationships/image" Target="../media/image137.png"/><Relationship Id="rId284" Type="http://schemas.openxmlformats.org/officeDocument/2006/relationships/customXml" Target="../ink/ink144.xml"/><Relationship Id="rId319" Type="http://schemas.openxmlformats.org/officeDocument/2006/relationships/image" Target="../media/image165.png"/><Relationship Id="rId37" Type="http://schemas.openxmlformats.org/officeDocument/2006/relationships/image" Target="../media/image24.png"/><Relationship Id="rId58" Type="http://schemas.openxmlformats.org/officeDocument/2006/relationships/customXml" Target="../ink/ink31.xml"/><Relationship Id="rId79" Type="http://schemas.openxmlformats.org/officeDocument/2006/relationships/image" Target="../media/image45.png"/><Relationship Id="rId102" Type="http://schemas.openxmlformats.org/officeDocument/2006/relationships/customXml" Target="../ink/ink53.xml"/><Relationship Id="rId123" Type="http://schemas.openxmlformats.org/officeDocument/2006/relationships/image" Target="../media/image67.png"/><Relationship Id="rId144" Type="http://schemas.openxmlformats.org/officeDocument/2006/relationships/customXml" Target="../ink/ink74.xml"/><Relationship Id="rId330" Type="http://schemas.openxmlformats.org/officeDocument/2006/relationships/customXml" Target="../ink/ink167.xml"/><Relationship Id="rId90" Type="http://schemas.openxmlformats.org/officeDocument/2006/relationships/customXml" Target="../ink/ink47.xml"/><Relationship Id="rId165" Type="http://schemas.openxmlformats.org/officeDocument/2006/relationships/image" Target="../media/image88.png"/><Relationship Id="rId186" Type="http://schemas.openxmlformats.org/officeDocument/2006/relationships/customXml" Target="../ink/ink95.xml"/><Relationship Id="rId351" Type="http://schemas.openxmlformats.org/officeDocument/2006/relationships/image" Target="../media/image181.png"/><Relationship Id="rId372" Type="http://schemas.openxmlformats.org/officeDocument/2006/relationships/customXml" Target="../ink/ink188.xml"/><Relationship Id="rId393" Type="http://schemas.openxmlformats.org/officeDocument/2006/relationships/image" Target="../media/image202.png"/><Relationship Id="rId407" Type="http://schemas.openxmlformats.org/officeDocument/2006/relationships/image" Target="../media/image209.png"/><Relationship Id="rId211" Type="http://schemas.openxmlformats.org/officeDocument/2006/relationships/image" Target="../media/image111.png"/><Relationship Id="rId232" Type="http://schemas.openxmlformats.org/officeDocument/2006/relationships/customXml" Target="../ink/ink118.xml"/><Relationship Id="rId253" Type="http://schemas.openxmlformats.org/officeDocument/2006/relationships/image" Target="../media/image132.png"/><Relationship Id="rId274" Type="http://schemas.openxmlformats.org/officeDocument/2006/relationships/customXml" Target="../ink/ink139.xml"/><Relationship Id="rId295" Type="http://schemas.openxmlformats.org/officeDocument/2006/relationships/image" Target="../media/image153.png"/><Relationship Id="rId309" Type="http://schemas.openxmlformats.org/officeDocument/2006/relationships/image" Target="../media/image160.png"/><Relationship Id="rId27" Type="http://schemas.openxmlformats.org/officeDocument/2006/relationships/image" Target="../media/image19.png"/><Relationship Id="rId48" Type="http://schemas.openxmlformats.org/officeDocument/2006/relationships/customXml" Target="../ink/ink26.xml"/><Relationship Id="rId69" Type="http://schemas.openxmlformats.org/officeDocument/2006/relationships/image" Target="../media/image40.png"/><Relationship Id="rId113" Type="http://schemas.openxmlformats.org/officeDocument/2006/relationships/image" Target="../media/image62.png"/><Relationship Id="rId134" Type="http://schemas.openxmlformats.org/officeDocument/2006/relationships/customXml" Target="../ink/ink69.xml"/><Relationship Id="rId320" Type="http://schemas.openxmlformats.org/officeDocument/2006/relationships/customXml" Target="../ink/ink162.xml"/><Relationship Id="rId80" Type="http://schemas.openxmlformats.org/officeDocument/2006/relationships/customXml" Target="../ink/ink42.xml"/><Relationship Id="rId155" Type="http://schemas.openxmlformats.org/officeDocument/2006/relationships/image" Target="../media/image83.png"/><Relationship Id="rId176" Type="http://schemas.openxmlformats.org/officeDocument/2006/relationships/customXml" Target="../ink/ink90.xml"/><Relationship Id="rId197" Type="http://schemas.openxmlformats.org/officeDocument/2006/relationships/image" Target="../media/image104.png"/><Relationship Id="rId341" Type="http://schemas.openxmlformats.org/officeDocument/2006/relationships/image" Target="../media/image176.png"/><Relationship Id="rId362" Type="http://schemas.openxmlformats.org/officeDocument/2006/relationships/customXml" Target="../ink/ink183.xml"/><Relationship Id="rId383" Type="http://schemas.openxmlformats.org/officeDocument/2006/relationships/image" Target="../media/image197.png"/><Relationship Id="rId201" Type="http://schemas.openxmlformats.org/officeDocument/2006/relationships/image" Target="../media/image106.png"/><Relationship Id="rId222" Type="http://schemas.openxmlformats.org/officeDocument/2006/relationships/customXml" Target="../ink/ink113.xml"/><Relationship Id="rId243" Type="http://schemas.openxmlformats.org/officeDocument/2006/relationships/image" Target="../media/image127.png"/><Relationship Id="rId264" Type="http://schemas.openxmlformats.org/officeDocument/2006/relationships/customXml" Target="../ink/ink134.xml"/><Relationship Id="rId285" Type="http://schemas.openxmlformats.org/officeDocument/2006/relationships/image" Target="../media/image148.png"/><Relationship Id="rId17" Type="http://schemas.openxmlformats.org/officeDocument/2006/relationships/image" Target="../media/image14.png"/><Relationship Id="rId38" Type="http://schemas.openxmlformats.org/officeDocument/2006/relationships/customXml" Target="../ink/ink21.xml"/><Relationship Id="rId59" Type="http://schemas.openxmlformats.org/officeDocument/2006/relationships/image" Target="../media/image35.png"/><Relationship Id="rId103" Type="http://schemas.openxmlformats.org/officeDocument/2006/relationships/image" Target="../media/image57.png"/><Relationship Id="rId124" Type="http://schemas.openxmlformats.org/officeDocument/2006/relationships/customXml" Target="../ink/ink64.xml"/><Relationship Id="rId310" Type="http://schemas.openxmlformats.org/officeDocument/2006/relationships/customXml" Target="../ink/ink157.xml"/><Relationship Id="rId70" Type="http://schemas.openxmlformats.org/officeDocument/2006/relationships/customXml" Target="../ink/ink37.xml"/><Relationship Id="rId91" Type="http://schemas.openxmlformats.org/officeDocument/2006/relationships/image" Target="../media/image51.png"/><Relationship Id="rId145" Type="http://schemas.openxmlformats.org/officeDocument/2006/relationships/image" Target="../media/image78.png"/><Relationship Id="rId166" Type="http://schemas.openxmlformats.org/officeDocument/2006/relationships/customXml" Target="../ink/ink85.xml"/><Relationship Id="rId187" Type="http://schemas.openxmlformats.org/officeDocument/2006/relationships/image" Target="../media/image99.png"/><Relationship Id="rId331" Type="http://schemas.openxmlformats.org/officeDocument/2006/relationships/image" Target="../media/image171.png"/><Relationship Id="rId352" Type="http://schemas.openxmlformats.org/officeDocument/2006/relationships/customXml" Target="../ink/ink178.xml"/><Relationship Id="rId373" Type="http://schemas.openxmlformats.org/officeDocument/2006/relationships/image" Target="../media/image192.png"/><Relationship Id="rId394" Type="http://schemas.openxmlformats.org/officeDocument/2006/relationships/customXml" Target="../ink/ink199.xml"/><Relationship Id="rId408" Type="http://schemas.openxmlformats.org/officeDocument/2006/relationships/customXml" Target="../ink/ink206.xml"/><Relationship Id="rId1" Type="http://schemas.openxmlformats.org/officeDocument/2006/relationships/slideLayout" Target="../slideLayouts/slideLayout7.xml"/><Relationship Id="rId212" Type="http://schemas.openxmlformats.org/officeDocument/2006/relationships/customXml" Target="../ink/ink108.xml"/><Relationship Id="rId233" Type="http://schemas.openxmlformats.org/officeDocument/2006/relationships/image" Target="../media/image122.png"/><Relationship Id="rId254" Type="http://schemas.openxmlformats.org/officeDocument/2006/relationships/customXml" Target="../ink/ink129.xml"/><Relationship Id="rId28" Type="http://schemas.openxmlformats.org/officeDocument/2006/relationships/customXml" Target="../ink/ink16.xml"/><Relationship Id="rId49" Type="http://schemas.openxmlformats.org/officeDocument/2006/relationships/image" Target="../media/image30.png"/><Relationship Id="rId114" Type="http://schemas.openxmlformats.org/officeDocument/2006/relationships/customXml" Target="../ink/ink59.xml"/><Relationship Id="rId275" Type="http://schemas.openxmlformats.org/officeDocument/2006/relationships/image" Target="../media/image143.png"/><Relationship Id="rId296" Type="http://schemas.openxmlformats.org/officeDocument/2006/relationships/customXml" Target="../ink/ink150.xml"/><Relationship Id="rId300" Type="http://schemas.openxmlformats.org/officeDocument/2006/relationships/customXml" Target="../ink/ink152.xml"/><Relationship Id="rId60" Type="http://schemas.openxmlformats.org/officeDocument/2006/relationships/customXml" Target="../ink/ink32.xml"/><Relationship Id="rId81" Type="http://schemas.openxmlformats.org/officeDocument/2006/relationships/image" Target="../media/image46.png"/><Relationship Id="rId135" Type="http://schemas.openxmlformats.org/officeDocument/2006/relationships/image" Target="../media/image73.png"/><Relationship Id="rId156" Type="http://schemas.openxmlformats.org/officeDocument/2006/relationships/customXml" Target="../ink/ink80.xml"/><Relationship Id="rId177" Type="http://schemas.openxmlformats.org/officeDocument/2006/relationships/image" Target="../media/image94.png"/><Relationship Id="rId198" Type="http://schemas.openxmlformats.org/officeDocument/2006/relationships/customXml" Target="../ink/ink101.xml"/><Relationship Id="rId321" Type="http://schemas.openxmlformats.org/officeDocument/2006/relationships/image" Target="../media/image166.png"/><Relationship Id="rId342" Type="http://schemas.openxmlformats.org/officeDocument/2006/relationships/customXml" Target="../ink/ink173.xml"/><Relationship Id="rId363" Type="http://schemas.openxmlformats.org/officeDocument/2006/relationships/image" Target="../media/image187.png"/><Relationship Id="rId384" Type="http://schemas.openxmlformats.org/officeDocument/2006/relationships/customXml" Target="../ink/ink194.xml"/><Relationship Id="rId202" Type="http://schemas.openxmlformats.org/officeDocument/2006/relationships/customXml" Target="../ink/ink103.xml"/><Relationship Id="rId223" Type="http://schemas.openxmlformats.org/officeDocument/2006/relationships/image" Target="../media/image117.png"/><Relationship Id="rId244" Type="http://schemas.openxmlformats.org/officeDocument/2006/relationships/customXml" Target="../ink/ink124.xml"/><Relationship Id="rId18" Type="http://schemas.openxmlformats.org/officeDocument/2006/relationships/customXml" Target="../ink/ink11.xml"/><Relationship Id="rId39" Type="http://schemas.openxmlformats.org/officeDocument/2006/relationships/image" Target="../media/image25.png"/><Relationship Id="rId265" Type="http://schemas.openxmlformats.org/officeDocument/2006/relationships/image" Target="../media/image138.png"/><Relationship Id="rId286" Type="http://schemas.openxmlformats.org/officeDocument/2006/relationships/customXml" Target="../ink/ink145.xml"/><Relationship Id="rId50" Type="http://schemas.openxmlformats.org/officeDocument/2006/relationships/customXml" Target="../ink/ink27.xml"/><Relationship Id="rId104" Type="http://schemas.openxmlformats.org/officeDocument/2006/relationships/customXml" Target="../ink/ink54.xml"/><Relationship Id="rId125" Type="http://schemas.openxmlformats.org/officeDocument/2006/relationships/image" Target="../media/image68.png"/><Relationship Id="rId146" Type="http://schemas.openxmlformats.org/officeDocument/2006/relationships/customXml" Target="../ink/ink75.xml"/><Relationship Id="rId167" Type="http://schemas.openxmlformats.org/officeDocument/2006/relationships/image" Target="../media/image89.png"/><Relationship Id="rId188" Type="http://schemas.openxmlformats.org/officeDocument/2006/relationships/customXml" Target="../ink/ink96.xml"/><Relationship Id="rId311" Type="http://schemas.openxmlformats.org/officeDocument/2006/relationships/image" Target="../media/image161.png"/><Relationship Id="rId332" Type="http://schemas.openxmlformats.org/officeDocument/2006/relationships/customXml" Target="../ink/ink168.xml"/><Relationship Id="rId353" Type="http://schemas.openxmlformats.org/officeDocument/2006/relationships/image" Target="../media/image182.png"/><Relationship Id="rId374" Type="http://schemas.openxmlformats.org/officeDocument/2006/relationships/customXml" Target="../ink/ink189.xml"/><Relationship Id="rId395" Type="http://schemas.openxmlformats.org/officeDocument/2006/relationships/image" Target="../media/image203.png"/><Relationship Id="rId409" Type="http://schemas.openxmlformats.org/officeDocument/2006/relationships/image" Target="../media/image210.png"/><Relationship Id="rId71" Type="http://schemas.openxmlformats.org/officeDocument/2006/relationships/image" Target="../media/image41.png"/><Relationship Id="rId92" Type="http://schemas.openxmlformats.org/officeDocument/2006/relationships/customXml" Target="../ink/ink48.xml"/><Relationship Id="rId213" Type="http://schemas.openxmlformats.org/officeDocument/2006/relationships/image" Target="../media/image112.png"/><Relationship Id="rId234" Type="http://schemas.openxmlformats.org/officeDocument/2006/relationships/customXml" Target="../ink/ink119.xml"/><Relationship Id="rId2" Type="http://schemas.openxmlformats.org/officeDocument/2006/relationships/customXml" Target="../ink/ink3.xml"/><Relationship Id="rId29" Type="http://schemas.openxmlformats.org/officeDocument/2006/relationships/image" Target="../media/image20.png"/><Relationship Id="rId255" Type="http://schemas.openxmlformats.org/officeDocument/2006/relationships/image" Target="../media/image133.png"/><Relationship Id="rId276" Type="http://schemas.openxmlformats.org/officeDocument/2006/relationships/customXml" Target="../ink/ink140.xml"/><Relationship Id="rId297" Type="http://schemas.openxmlformats.org/officeDocument/2006/relationships/image" Target="../media/image154.png"/><Relationship Id="rId40" Type="http://schemas.openxmlformats.org/officeDocument/2006/relationships/customXml" Target="../ink/ink22.xml"/><Relationship Id="rId115" Type="http://schemas.openxmlformats.org/officeDocument/2006/relationships/image" Target="../media/image63.png"/><Relationship Id="rId136" Type="http://schemas.openxmlformats.org/officeDocument/2006/relationships/customXml" Target="../ink/ink70.xml"/><Relationship Id="rId157" Type="http://schemas.openxmlformats.org/officeDocument/2006/relationships/image" Target="../media/image84.png"/><Relationship Id="rId178" Type="http://schemas.openxmlformats.org/officeDocument/2006/relationships/customXml" Target="../ink/ink91.xml"/><Relationship Id="rId301" Type="http://schemas.openxmlformats.org/officeDocument/2006/relationships/image" Target="../media/image156.png"/><Relationship Id="rId322" Type="http://schemas.openxmlformats.org/officeDocument/2006/relationships/customXml" Target="../ink/ink163.xml"/><Relationship Id="rId343" Type="http://schemas.openxmlformats.org/officeDocument/2006/relationships/image" Target="../media/image177.png"/><Relationship Id="rId364" Type="http://schemas.openxmlformats.org/officeDocument/2006/relationships/customXml" Target="../ink/ink184.xml"/><Relationship Id="rId61" Type="http://schemas.openxmlformats.org/officeDocument/2006/relationships/image" Target="../media/image36.png"/><Relationship Id="rId82" Type="http://schemas.openxmlformats.org/officeDocument/2006/relationships/customXml" Target="../ink/ink43.xml"/><Relationship Id="rId199" Type="http://schemas.openxmlformats.org/officeDocument/2006/relationships/image" Target="../media/image105.png"/><Relationship Id="rId203" Type="http://schemas.openxmlformats.org/officeDocument/2006/relationships/image" Target="../media/image107.png"/><Relationship Id="rId385" Type="http://schemas.openxmlformats.org/officeDocument/2006/relationships/image" Target="../media/image198.png"/><Relationship Id="rId19" Type="http://schemas.openxmlformats.org/officeDocument/2006/relationships/image" Target="../media/image15.png"/><Relationship Id="rId224" Type="http://schemas.openxmlformats.org/officeDocument/2006/relationships/customXml" Target="../ink/ink114.xml"/><Relationship Id="rId245" Type="http://schemas.openxmlformats.org/officeDocument/2006/relationships/image" Target="../media/image128.png"/><Relationship Id="rId266" Type="http://schemas.openxmlformats.org/officeDocument/2006/relationships/customXml" Target="../ink/ink135.xml"/><Relationship Id="rId287" Type="http://schemas.openxmlformats.org/officeDocument/2006/relationships/image" Target="../media/image149.png"/><Relationship Id="rId410" Type="http://schemas.openxmlformats.org/officeDocument/2006/relationships/customXml" Target="../ink/ink207.xml"/><Relationship Id="rId30" Type="http://schemas.openxmlformats.org/officeDocument/2006/relationships/customXml" Target="../ink/ink17.xml"/><Relationship Id="rId105" Type="http://schemas.openxmlformats.org/officeDocument/2006/relationships/image" Target="../media/image58.png"/><Relationship Id="rId126" Type="http://schemas.openxmlformats.org/officeDocument/2006/relationships/customXml" Target="../ink/ink65.xml"/><Relationship Id="rId147" Type="http://schemas.openxmlformats.org/officeDocument/2006/relationships/image" Target="../media/image79.png"/><Relationship Id="rId168" Type="http://schemas.openxmlformats.org/officeDocument/2006/relationships/customXml" Target="../ink/ink86.xml"/><Relationship Id="rId312" Type="http://schemas.openxmlformats.org/officeDocument/2006/relationships/customXml" Target="../ink/ink158.xml"/><Relationship Id="rId333" Type="http://schemas.openxmlformats.org/officeDocument/2006/relationships/image" Target="../media/image172.png"/><Relationship Id="rId354" Type="http://schemas.openxmlformats.org/officeDocument/2006/relationships/customXml" Target="../ink/ink179.xml"/><Relationship Id="rId51" Type="http://schemas.openxmlformats.org/officeDocument/2006/relationships/image" Target="../media/image31.png"/><Relationship Id="rId72" Type="http://schemas.openxmlformats.org/officeDocument/2006/relationships/customXml" Target="../ink/ink38.xml"/><Relationship Id="rId93" Type="http://schemas.openxmlformats.org/officeDocument/2006/relationships/image" Target="../media/image52.png"/><Relationship Id="rId189" Type="http://schemas.openxmlformats.org/officeDocument/2006/relationships/image" Target="../media/image100.png"/><Relationship Id="rId375" Type="http://schemas.openxmlformats.org/officeDocument/2006/relationships/image" Target="../media/image193.png"/><Relationship Id="rId396" Type="http://schemas.openxmlformats.org/officeDocument/2006/relationships/customXml" Target="../ink/ink200.xml"/><Relationship Id="rId3" Type="http://schemas.openxmlformats.org/officeDocument/2006/relationships/image" Target="../media/image7.png"/><Relationship Id="rId214" Type="http://schemas.openxmlformats.org/officeDocument/2006/relationships/customXml" Target="../ink/ink109.xml"/><Relationship Id="rId235" Type="http://schemas.openxmlformats.org/officeDocument/2006/relationships/image" Target="../media/image123.png"/><Relationship Id="rId256" Type="http://schemas.openxmlformats.org/officeDocument/2006/relationships/customXml" Target="../ink/ink130.xml"/><Relationship Id="rId277" Type="http://schemas.openxmlformats.org/officeDocument/2006/relationships/image" Target="../media/image144.png"/><Relationship Id="rId298" Type="http://schemas.openxmlformats.org/officeDocument/2006/relationships/customXml" Target="../ink/ink151.xml"/><Relationship Id="rId400" Type="http://schemas.openxmlformats.org/officeDocument/2006/relationships/customXml" Target="../ink/ink202.xml"/><Relationship Id="rId116" Type="http://schemas.openxmlformats.org/officeDocument/2006/relationships/customXml" Target="../ink/ink60.xml"/><Relationship Id="rId137" Type="http://schemas.openxmlformats.org/officeDocument/2006/relationships/image" Target="../media/image74.png"/><Relationship Id="rId158" Type="http://schemas.openxmlformats.org/officeDocument/2006/relationships/customXml" Target="../ink/ink81.xml"/><Relationship Id="rId302" Type="http://schemas.openxmlformats.org/officeDocument/2006/relationships/customXml" Target="../ink/ink153.xml"/><Relationship Id="rId323" Type="http://schemas.openxmlformats.org/officeDocument/2006/relationships/image" Target="../media/image167.png"/><Relationship Id="rId344" Type="http://schemas.openxmlformats.org/officeDocument/2006/relationships/customXml" Target="../ink/ink174.xml"/><Relationship Id="rId20" Type="http://schemas.openxmlformats.org/officeDocument/2006/relationships/customXml" Target="../ink/ink12.xml"/><Relationship Id="rId41" Type="http://schemas.openxmlformats.org/officeDocument/2006/relationships/image" Target="../media/image26.png"/><Relationship Id="rId62" Type="http://schemas.openxmlformats.org/officeDocument/2006/relationships/customXml" Target="../ink/ink33.xml"/><Relationship Id="rId83" Type="http://schemas.openxmlformats.org/officeDocument/2006/relationships/image" Target="../media/image47.png"/><Relationship Id="rId179" Type="http://schemas.openxmlformats.org/officeDocument/2006/relationships/image" Target="../media/image95.png"/><Relationship Id="rId365" Type="http://schemas.openxmlformats.org/officeDocument/2006/relationships/image" Target="../media/image188.png"/><Relationship Id="rId386" Type="http://schemas.openxmlformats.org/officeDocument/2006/relationships/customXml" Target="../ink/ink195.xml"/><Relationship Id="rId190" Type="http://schemas.openxmlformats.org/officeDocument/2006/relationships/customXml" Target="../ink/ink97.xml"/><Relationship Id="rId204" Type="http://schemas.openxmlformats.org/officeDocument/2006/relationships/customXml" Target="../ink/ink104.xml"/><Relationship Id="rId225" Type="http://schemas.openxmlformats.org/officeDocument/2006/relationships/image" Target="../media/image118.png"/><Relationship Id="rId246" Type="http://schemas.openxmlformats.org/officeDocument/2006/relationships/customXml" Target="../ink/ink125.xml"/><Relationship Id="rId267" Type="http://schemas.openxmlformats.org/officeDocument/2006/relationships/image" Target="../media/image139.png"/><Relationship Id="rId288" Type="http://schemas.openxmlformats.org/officeDocument/2006/relationships/customXml" Target="../ink/ink146.xml"/><Relationship Id="rId411" Type="http://schemas.openxmlformats.org/officeDocument/2006/relationships/image" Target="../media/image211.png"/><Relationship Id="rId106" Type="http://schemas.openxmlformats.org/officeDocument/2006/relationships/customXml" Target="../ink/ink55.xml"/><Relationship Id="rId127" Type="http://schemas.openxmlformats.org/officeDocument/2006/relationships/image" Target="../media/image69.png"/><Relationship Id="rId313" Type="http://schemas.openxmlformats.org/officeDocument/2006/relationships/image" Target="../media/image162.png"/><Relationship Id="rId10" Type="http://schemas.openxmlformats.org/officeDocument/2006/relationships/customXml" Target="../ink/ink7.xml"/><Relationship Id="rId31" Type="http://schemas.openxmlformats.org/officeDocument/2006/relationships/image" Target="../media/image21.png"/><Relationship Id="rId52" Type="http://schemas.openxmlformats.org/officeDocument/2006/relationships/customXml" Target="../ink/ink28.xml"/><Relationship Id="rId73" Type="http://schemas.openxmlformats.org/officeDocument/2006/relationships/image" Target="../media/image42.png"/><Relationship Id="rId94" Type="http://schemas.openxmlformats.org/officeDocument/2006/relationships/customXml" Target="../ink/ink49.xml"/><Relationship Id="rId148" Type="http://schemas.openxmlformats.org/officeDocument/2006/relationships/customXml" Target="../ink/ink76.xml"/><Relationship Id="rId169" Type="http://schemas.openxmlformats.org/officeDocument/2006/relationships/image" Target="../media/image90.png"/><Relationship Id="rId334" Type="http://schemas.openxmlformats.org/officeDocument/2006/relationships/customXml" Target="../ink/ink169.xml"/><Relationship Id="rId355" Type="http://schemas.openxmlformats.org/officeDocument/2006/relationships/image" Target="../media/image183.png"/><Relationship Id="rId376" Type="http://schemas.openxmlformats.org/officeDocument/2006/relationships/customXml" Target="../ink/ink190.xml"/><Relationship Id="rId397" Type="http://schemas.openxmlformats.org/officeDocument/2006/relationships/image" Target="../media/image204.png"/><Relationship Id="rId4" Type="http://schemas.openxmlformats.org/officeDocument/2006/relationships/customXml" Target="../ink/ink4.xml"/><Relationship Id="rId180" Type="http://schemas.openxmlformats.org/officeDocument/2006/relationships/customXml" Target="../ink/ink92.xml"/><Relationship Id="rId215" Type="http://schemas.openxmlformats.org/officeDocument/2006/relationships/image" Target="../media/image113.png"/><Relationship Id="rId236" Type="http://schemas.openxmlformats.org/officeDocument/2006/relationships/customXml" Target="../ink/ink120.xml"/><Relationship Id="rId257" Type="http://schemas.openxmlformats.org/officeDocument/2006/relationships/image" Target="../media/image134.png"/><Relationship Id="rId278" Type="http://schemas.openxmlformats.org/officeDocument/2006/relationships/customXml" Target="../ink/ink141.xml"/><Relationship Id="rId401" Type="http://schemas.openxmlformats.org/officeDocument/2006/relationships/image" Target="../media/image206.png"/><Relationship Id="rId303" Type="http://schemas.openxmlformats.org/officeDocument/2006/relationships/image" Target="../media/image157.png"/><Relationship Id="rId42" Type="http://schemas.openxmlformats.org/officeDocument/2006/relationships/customXml" Target="../ink/ink23.xml"/><Relationship Id="rId84" Type="http://schemas.openxmlformats.org/officeDocument/2006/relationships/customXml" Target="../ink/ink44.xml"/><Relationship Id="rId138" Type="http://schemas.openxmlformats.org/officeDocument/2006/relationships/customXml" Target="../ink/ink71.xml"/><Relationship Id="rId345" Type="http://schemas.openxmlformats.org/officeDocument/2006/relationships/image" Target="../media/image178.png"/><Relationship Id="rId387" Type="http://schemas.openxmlformats.org/officeDocument/2006/relationships/image" Target="../media/image199.png"/><Relationship Id="rId191" Type="http://schemas.openxmlformats.org/officeDocument/2006/relationships/image" Target="../media/image101.png"/><Relationship Id="rId205" Type="http://schemas.openxmlformats.org/officeDocument/2006/relationships/image" Target="../media/image108.png"/><Relationship Id="rId247" Type="http://schemas.openxmlformats.org/officeDocument/2006/relationships/image" Target="../media/image129.png"/><Relationship Id="rId107" Type="http://schemas.openxmlformats.org/officeDocument/2006/relationships/image" Target="../media/image59.png"/><Relationship Id="rId289" Type="http://schemas.openxmlformats.org/officeDocument/2006/relationships/image" Target="../media/image150.png"/><Relationship Id="rId11" Type="http://schemas.openxmlformats.org/officeDocument/2006/relationships/image" Target="../media/image11.png"/><Relationship Id="rId53" Type="http://schemas.openxmlformats.org/officeDocument/2006/relationships/image" Target="../media/image32.png"/><Relationship Id="rId149" Type="http://schemas.openxmlformats.org/officeDocument/2006/relationships/image" Target="../media/image80.png"/><Relationship Id="rId314" Type="http://schemas.openxmlformats.org/officeDocument/2006/relationships/customXml" Target="../ink/ink159.xml"/><Relationship Id="rId356" Type="http://schemas.openxmlformats.org/officeDocument/2006/relationships/customXml" Target="../ink/ink180.xml"/><Relationship Id="rId398" Type="http://schemas.openxmlformats.org/officeDocument/2006/relationships/customXml" Target="../ink/ink201.xml"/></Relationships>
</file>

<file path=ppt/slides/_rels/slide60.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7.xml"/><Relationship Id="rId4" Type="http://schemas.openxmlformats.org/officeDocument/2006/relationships/image" Target="../media/image278.png"/></Relationships>
</file>

<file path=ppt/slides/_rels/slide61.xml.rels><?xml version="1.0" encoding="UTF-8" standalone="yes"?>
<Relationships xmlns="http://schemas.openxmlformats.org/package/2006/relationships"><Relationship Id="rId2" Type="http://schemas.openxmlformats.org/officeDocument/2006/relationships/image" Target="../media/image279.tmp"/><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customXml" Target="../ink/ink209.xml"/><Relationship Id="rId2" Type="http://schemas.openxmlformats.org/officeDocument/2006/relationships/image" Target="../media/image280.tmp"/><Relationship Id="rId1" Type="http://schemas.openxmlformats.org/officeDocument/2006/relationships/slideLayout" Target="../slideLayouts/slideLayout7.xml"/><Relationship Id="rId4" Type="http://schemas.openxmlformats.org/officeDocument/2006/relationships/image" Target="../media/image7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81.tmp"/><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82.tmp"/><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83.tmp"/><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tmp"/><Relationship Id="rId1" Type="http://schemas.openxmlformats.org/officeDocument/2006/relationships/slideLayout" Target="../slideLayouts/slideLayout7.xml"/><Relationship Id="rId4" Type="http://schemas.openxmlformats.org/officeDocument/2006/relationships/image" Target="../media/image288.png"/></Relationships>
</file>

<file path=ppt/slides/_rels/slide7.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89.tmp"/><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image" Target="../media/image291.png"/><Relationship Id="rId1" Type="http://schemas.openxmlformats.org/officeDocument/2006/relationships/slideLayout" Target="../slideLayouts/slideLayout7.xml"/><Relationship Id="rId4" Type="http://schemas.openxmlformats.org/officeDocument/2006/relationships/image" Target="../media/image293.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94.tmp"/><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95.tmp"/><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96.tmp"/><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297.tmp"/><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8" Type="http://schemas.openxmlformats.org/officeDocument/2006/relationships/image" Target="../media/image940.png"/><Relationship Id="rId13" Type="http://schemas.openxmlformats.org/officeDocument/2006/relationships/customXml" Target="../ink/ink215.xml"/><Relationship Id="rId18" Type="http://schemas.openxmlformats.org/officeDocument/2006/relationships/image" Target="../media/image990.png"/><Relationship Id="rId26" Type="http://schemas.openxmlformats.org/officeDocument/2006/relationships/image" Target="../media/image1030.png"/><Relationship Id="rId3" Type="http://schemas.openxmlformats.org/officeDocument/2006/relationships/customXml" Target="../ink/ink210.xml"/><Relationship Id="rId21" Type="http://schemas.openxmlformats.org/officeDocument/2006/relationships/customXml" Target="../ink/ink219.xml"/><Relationship Id="rId34" Type="http://schemas.openxmlformats.org/officeDocument/2006/relationships/image" Target="../media/image1070.png"/><Relationship Id="rId7" Type="http://schemas.openxmlformats.org/officeDocument/2006/relationships/customXml" Target="../ink/ink212.xml"/><Relationship Id="rId12" Type="http://schemas.openxmlformats.org/officeDocument/2006/relationships/image" Target="../media/image960.png"/><Relationship Id="rId17" Type="http://schemas.openxmlformats.org/officeDocument/2006/relationships/customXml" Target="../ink/ink217.xml"/><Relationship Id="rId25" Type="http://schemas.openxmlformats.org/officeDocument/2006/relationships/customXml" Target="../ink/ink221.xml"/><Relationship Id="rId33" Type="http://schemas.openxmlformats.org/officeDocument/2006/relationships/customXml" Target="../ink/ink225.xml"/><Relationship Id="rId2" Type="http://schemas.openxmlformats.org/officeDocument/2006/relationships/image" Target="../media/image298.tmp"/><Relationship Id="rId16" Type="http://schemas.openxmlformats.org/officeDocument/2006/relationships/image" Target="../media/image980.png"/><Relationship Id="rId20" Type="http://schemas.openxmlformats.org/officeDocument/2006/relationships/image" Target="../media/image1000.png"/><Relationship Id="rId29" Type="http://schemas.openxmlformats.org/officeDocument/2006/relationships/customXml" Target="../ink/ink223.xml"/><Relationship Id="rId1" Type="http://schemas.openxmlformats.org/officeDocument/2006/relationships/slideLayout" Target="../slideLayouts/slideLayout7.xml"/><Relationship Id="rId6" Type="http://schemas.openxmlformats.org/officeDocument/2006/relationships/image" Target="../media/image930.png"/><Relationship Id="rId11" Type="http://schemas.openxmlformats.org/officeDocument/2006/relationships/customXml" Target="../ink/ink214.xml"/><Relationship Id="rId24" Type="http://schemas.openxmlformats.org/officeDocument/2006/relationships/image" Target="../media/image1020.png"/><Relationship Id="rId32" Type="http://schemas.openxmlformats.org/officeDocument/2006/relationships/image" Target="../media/image1060.png"/><Relationship Id="rId5" Type="http://schemas.openxmlformats.org/officeDocument/2006/relationships/customXml" Target="../ink/ink211.xml"/><Relationship Id="rId15" Type="http://schemas.openxmlformats.org/officeDocument/2006/relationships/customXml" Target="../ink/ink216.xml"/><Relationship Id="rId23" Type="http://schemas.openxmlformats.org/officeDocument/2006/relationships/customXml" Target="../ink/ink220.xml"/><Relationship Id="rId28" Type="http://schemas.openxmlformats.org/officeDocument/2006/relationships/image" Target="../media/image1040.png"/><Relationship Id="rId36" Type="http://schemas.openxmlformats.org/officeDocument/2006/relationships/image" Target="../media/image1080.png"/><Relationship Id="rId10" Type="http://schemas.openxmlformats.org/officeDocument/2006/relationships/image" Target="../media/image950.png"/><Relationship Id="rId19" Type="http://schemas.openxmlformats.org/officeDocument/2006/relationships/customXml" Target="../ink/ink218.xml"/><Relationship Id="rId31" Type="http://schemas.openxmlformats.org/officeDocument/2006/relationships/customXml" Target="../ink/ink224.xml"/><Relationship Id="rId4" Type="http://schemas.openxmlformats.org/officeDocument/2006/relationships/image" Target="../media/image920.png"/><Relationship Id="rId9" Type="http://schemas.openxmlformats.org/officeDocument/2006/relationships/customXml" Target="../ink/ink213.xml"/><Relationship Id="rId14" Type="http://schemas.openxmlformats.org/officeDocument/2006/relationships/image" Target="../media/image970.png"/><Relationship Id="rId22" Type="http://schemas.openxmlformats.org/officeDocument/2006/relationships/image" Target="../media/image1010.png"/><Relationship Id="rId27" Type="http://schemas.openxmlformats.org/officeDocument/2006/relationships/customXml" Target="../ink/ink222.xml"/><Relationship Id="rId30" Type="http://schemas.openxmlformats.org/officeDocument/2006/relationships/image" Target="../media/image1050.png"/><Relationship Id="rId35" Type="http://schemas.openxmlformats.org/officeDocument/2006/relationships/customXml" Target="../ink/ink226.xml"/></Relationships>
</file>

<file path=ppt/slides/_rels/slide79.xml.rels><?xml version="1.0" encoding="UTF-8" standalone="yes"?>
<Relationships xmlns="http://schemas.openxmlformats.org/package/2006/relationships"><Relationship Id="rId3" Type="http://schemas.openxmlformats.org/officeDocument/2006/relationships/customXml" Target="../ink/ink227.xml"/><Relationship Id="rId7" Type="http://schemas.openxmlformats.org/officeDocument/2006/relationships/image" Target="../media/image1110.png"/><Relationship Id="rId2" Type="http://schemas.openxmlformats.org/officeDocument/2006/relationships/image" Target="../media/image299.png"/><Relationship Id="rId1" Type="http://schemas.openxmlformats.org/officeDocument/2006/relationships/slideLayout" Target="../slideLayouts/slideLayout7.xml"/><Relationship Id="rId6" Type="http://schemas.openxmlformats.org/officeDocument/2006/relationships/customXml" Target="../ink/ink229.xml"/><Relationship Id="rId5" Type="http://schemas.openxmlformats.org/officeDocument/2006/relationships/customXml" Target="../ink/ink228.xml"/><Relationship Id="rId4" Type="http://schemas.openxmlformats.org/officeDocument/2006/relationships/image" Target="../media/image1100.png"/></Relationships>
</file>

<file path=ppt/slides/_rels/slide8.xml.rels><?xml version="1.0" encoding="UTF-8" standalone="yes"?>
<Relationships xmlns="http://schemas.openxmlformats.org/package/2006/relationships"><Relationship Id="rId2" Type="http://schemas.openxmlformats.org/officeDocument/2006/relationships/image" Target="../media/image213.tmp"/><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01.tmp"/><Relationship Id="rId2" Type="http://schemas.openxmlformats.org/officeDocument/2006/relationships/image" Target="../media/image300.tmp"/><Relationship Id="rId1" Type="http://schemas.openxmlformats.org/officeDocument/2006/relationships/slideLayout" Target="../slideLayouts/slideLayout7.xml"/><Relationship Id="rId5" Type="http://schemas.openxmlformats.org/officeDocument/2006/relationships/image" Target="../media/image1100.png"/><Relationship Id="rId4" Type="http://schemas.openxmlformats.org/officeDocument/2006/relationships/customXml" Target="../ink/ink230.xml"/></Relationships>
</file>

<file path=ppt/slides/_rels/slide81.xml.rels><?xml version="1.0" encoding="UTF-8" standalone="yes"?>
<Relationships xmlns="http://schemas.openxmlformats.org/package/2006/relationships"><Relationship Id="rId2" Type="http://schemas.openxmlformats.org/officeDocument/2006/relationships/image" Target="../media/image302.tmp"/><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30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5.tmp"/><Relationship Id="rId2" Type="http://schemas.openxmlformats.org/officeDocument/2006/relationships/image" Target="../media/image214.tmp"/><Relationship Id="rId1" Type="http://schemas.openxmlformats.org/officeDocument/2006/relationships/slideLayout" Target="../slideLayouts/slideLayout7.xml"/><Relationship Id="rId4" Type="http://schemas.openxmlformats.org/officeDocument/2006/relationships/image" Target="../media/image216.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95137" y="152400"/>
            <a:ext cx="9328484" cy="523220"/>
          </a:xfrm>
          <a:prstGeom prst="rect">
            <a:avLst/>
          </a:prstGeom>
          <a:solidFill>
            <a:srgbClr val="002060"/>
          </a:solidFill>
        </p:spPr>
        <p:txBody>
          <a:bodyPr wrap="square" rtlCol="0">
            <a:spAutoFit/>
          </a:bodyPr>
          <a:lstStyle/>
          <a:p>
            <a:pPr algn="ctr"/>
            <a:r>
              <a:rPr lang="en-US" sz="2800" b="1" dirty="0">
                <a:solidFill>
                  <a:srgbClr val="FFFF00"/>
                </a:solidFill>
              </a:rPr>
              <a:t>Chemical formulae , equation and calculation part (1)</a:t>
            </a:r>
          </a:p>
        </p:txBody>
      </p:sp>
      <p:graphicFrame>
        <p:nvGraphicFramePr>
          <p:cNvPr id="5" name="Table 4"/>
          <p:cNvGraphicFramePr>
            <a:graphicFrameLocks noGrp="1"/>
          </p:cNvGraphicFramePr>
          <p:nvPr>
            <p:extLst>
              <p:ext uri="{D42A27DB-BD31-4B8C-83A1-F6EECF244321}">
                <p14:modId xmlns:p14="http://schemas.microsoft.com/office/powerpoint/2010/main" val="399477315"/>
              </p:ext>
            </p:extLst>
          </p:nvPr>
        </p:nvGraphicFramePr>
        <p:xfrm>
          <a:off x="80210" y="831960"/>
          <a:ext cx="8967536" cy="5699760"/>
        </p:xfrm>
        <a:graphic>
          <a:graphicData uri="http://schemas.openxmlformats.org/drawingml/2006/table">
            <a:tbl>
              <a:tblPr firstRow="1" bandRow="1">
                <a:tableStyleId>{00A15C55-8517-42AA-B614-E9B94910E393}</a:tableStyleId>
              </a:tblPr>
              <a:tblGrid>
                <a:gridCol w="1205307">
                  <a:extLst>
                    <a:ext uri="{9D8B030D-6E8A-4147-A177-3AD203B41FA5}">
                      <a16:colId xmlns:a16="http://schemas.microsoft.com/office/drawing/2014/main" val="2569240785"/>
                    </a:ext>
                  </a:extLst>
                </a:gridCol>
                <a:gridCol w="1161950">
                  <a:extLst>
                    <a:ext uri="{9D8B030D-6E8A-4147-A177-3AD203B41FA5}">
                      <a16:colId xmlns:a16="http://schemas.microsoft.com/office/drawing/2014/main" val="1403035400"/>
                    </a:ext>
                  </a:extLst>
                </a:gridCol>
                <a:gridCol w="995570">
                  <a:extLst>
                    <a:ext uri="{9D8B030D-6E8A-4147-A177-3AD203B41FA5}">
                      <a16:colId xmlns:a16="http://schemas.microsoft.com/office/drawing/2014/main" val="361874018"/>
                    </a:ext>
                  </a:extLst>
                </a:gridCol>
                <a:gridCol w="643300">
                  <a:extLst>
                    <a:ext uri="{9D8B030D-6E8A-4147-A177-3AD203B41FA5}">
                      <a16:colId xmlns:a16="http://schemas.microsoft.com/office/drawing/2014/main" val="2639618402"/>
                    </a:ext>
                  </a:extLst>
                </a:gridCol>
                <a:gridCol w="971181">
                  <a:extLst>
                    <a:ext uri="{9D8B030D-6E8A-4147-A177-3AD203B41FA5}">
                      <a16:colId xmlns:a16="http://schemas.microsoft.com/office/drawing/2014/main" val="1490008646"/>
                    </a:ext>
                  </a:extLst>
                </a:gridCol>
                <a:gridCol w="1621527">
                  <a:extLst>
                    <a:ext uri="{9D8B030D-6E8A-4147-A177-3AD203B41FA5}">
                      <a16:colId xmlns:a16="http://schemas.microsoft.com/office/drawing/2014/main" val="3461159545"/>
                    </a:ext>
                  </a:extLst>
                </a:gridCol>
                <a:gridCol w="1751081">
                  <a:extLst>
                    <a:ext uri="{9D8B030D-6E8A-4147-A177-3AD203B41FA5}">
                      <a16:colId xmlns:a16="http://schemas.microsoft.com/office/drawing/2014/main" val="618454089"/>
                    </a:ext>
                  </a:extLst>
                </a:gridCol>
                <a:gridCol w="617620">
                  <a:extLst>
                    <a:ext uri="{9D8B030D-6E8A-4147-A177-3AD203B41FA5}">
                      <a16:colId xmlns:a16="http://schemas.microsoft.com/office/drawing/2014/main" val="2807503094"/>
                    </a:ext>
                  </a:extLst>
                </a:gridCol>
              </a:tblGrid>
              <a:tr h="370840">
                <a:tc>
                  <a:txBody>
                    <a:bodyPr/>
                    <a:lstStyle/>
                    <a:p>
                      <a:pPr marL="0" indent="0" algn="ctr">
                        <a:buFont typeface="+mj-lt"/>
                        <a:buNone/>
                      </a:pPr>
                      <a:r>
                        <a:rPr lang="en-US" sz="2800" b="1" i="0" dirty="0">
                          <a:solidFill>
                            <a:schemeClr val="tx1"/>
                          </a:solidFill>
                        </a:rPr>
                        <a:t>I </a:t>
                      </a:r>
                    </a:p>
                  </a:txBody>
                  <a:tcPr/>
                </a:tc>
                <a:tc>
                  <a:txBody>
                    <a:bodyPr/>
                    <a:lstStyle/>
                    <a:p>
                      <a:pPr marL="0" indent="0" algn="ctr">
                        <a:buFont typeface="+mj-lt"/>
                        <a:buNone/>
                      </a:pPr>
                      <a:r>
                        <a:rPr lang="en-US" sz="2800" b="1" i="0" dirty="0">
                          <a:solidFill>
                            <a:schemeClr val="tx1"/>
                          </a:solidFill>
                        </a:rPr>
                        <a:t>II</a:t>
                      </a:r>
                    </a:p>
                  </a:txBody>
                  <a:tcPr/>
                </a:tc>
                <a:tc>
                  <a:txBody>
                    <a:bodyPr/>
                    <a:lstStyle/>
                    <a:p>
                      <a:pPr algn="ctr"/>
                      <a:r>
                        <a:rPr lang="en-US" sz="2800" b="1" i="0" dirty="0">
                          <a:solidFill>
                            <a:schemeClr val="tx1"/>
                          </a:solidFill>
                        </a:rPr>
                        <a:t>III</a:t>
                      </a:r>
                    </a:p>
                  </a:txBody>
                  <a:tcPr/>
                </a:tc>
                <a:tc>
                  <a:txBody>
                    <a:bodyPr/>
                    <a:lstStyle/>
                    <a:p>
                      <a:pPr algn="ctr"/>
                      <a:r>
                        <a:rPr lang="en-US" sz="2800" b="1" i="0" dirty="0">
                          <a:solidFill>
                            <a:schemeClr val="tx1"/>
                          </a:solidFill>
                        </a:rPr>
                        <a:t>IV</a:t>
                      </a:r>
                    </a:p>
                  </a:txBody>
                  <a:tcPr/>
                </a:tc>
                <a:tc>
                  <a:txBody>
                    <a:bodyPr/>
                    <a:lstStyle/>
                    <a:p>
                      <a:pPr algn="ctr"/>
                      <a:r>
                        <a:rPr lang="en-US" sz="2800" b="1" i="0" dirty="0">
                          <a:solidFill>
                            <a:schemeClr val="tx1"/>
                          </a:solidFill>
                        </a:rPr>
                        <a:t>V</a:t>
                      </a:r>
                    </a:p>
                  </a:txBody>
                  <a:tcPr/>
                </a:tc>
                <a:tc>
                  <a:txBody>
                    <a:bodyPr/>
                    <a:lstStyle/>
                    <a:p>
                      <a:pPr algn="ctr"/>
                      <a:r>
                        <a:rPr lang="en-US" sz="2800" b="1" i="0" dirty="0">
                          <a:solidFill>
                            <a:schemeClr val="tx1"/>
                          </a:solidFill>
                        </a:rPr>
                        <a:t>VI</a:t>
                      </a:r>
                    </a:p>
                  </a:txBody>
                  <a:tcPr/>
                </a:tc>
                <a:tc>
                  <a:txBody>
                    <a:bodyPr/>
                    <a:lstStyle/>
                    <a:p>
                      <a:pPr algn="ctr"/>
                      <a:r>
                        <a:rPr lang="en-US" sz="2800" b="1" i="0" dirty="0">
                          <a:solidFill>
                            <a:schemeClr val="tx1"/>
                          </a:solidFill>
                        </a:rPr>
                        <a:t>VII</a:t>
                      </a:r>
                    </a:p>
                  </a:txBody>
                  <a:tcPr/>
                </a:tc>
                <a:tc>
                  <a:txBody>
                    <a:bodyPr/>
                    <a:lstStyle/>
                    <a:p>
                      <a:pPr algn="ctr"/>
                      <a:r>
                        <a:rPr lang="en-US" sz="2800" b="1" i="0" dirty="0">
                          <a:solidFill>
                            <a:schemeClr val="tx1"/>
                          </a:solidFill>
                        </a:rPr>
                        <a:t>0</a:t>
                      </a:r>
                    </a:p>
                  </a:txBody>
                  <a:tcPr/>
                </a:tc>
                <a:extLst>
                  <a:ext uri="{0D108BD9-81ED-4DB2-BD59-A6C34878D82A}">
                    <a16:rowId xmlns:a16="http://schemas.microsoft.com/office/drawing/2014/main" val="3209691380"/>
                  </a:ext>
                </a:extLst>
              </a:tr>
              <a:tr h="370840">
                <a:tc>
                  <a:txBody>
                    <a:bodyPr/>
                    <a:lstStyle/>
                    <a:p>
                      <a:r>
                        <a:rPr lang="en-US" sz="2800" b="1" i="0" dirty="0">
                          <a:solidFill>
                            <a:schemeClr val="tx1"/>
                          </a:solidFill>
                        </a:rPr>
                        <a:t>Li+</a:t>
                      </a:r>
                    </a:p>
                  </a:txBody>
                  <a:tcPr/>
                </a:tc>
                <a:tc>
                  <a:txBody>
                    <a:bodyPr/>
                    <a:lstStyle/>
                    <a:p>
                      <a:r>
                        <a:rPr lang="en-US" sz="2800" b="1" i="0" dirty="0">
                          <a:solidFill>
                            <a:schemeClr val="tx1"/>
                          </a:solidFill>
                        </a:rPr>
                        <a:t>Be2+</a:t>
                      </a:r>
                    </a:p>
                  </a:txBody>
                  <a:tcPr/>
                </a:tc>
                <a:tc>
                  <a:txBody>
                    <a:bodyPr/>
                    <a:lstStyle/>
                    <a:p>
                      <a:r>
                        <a:rPr lang="en-US" sz="2800" b="1" i="0" dirty="0">
                          <a:solidFill>
                            <a:schemeClr val="tx1"/>
                          </a:solidFill>
                        </a:rPr>
                        <a:t>Al3+</a:t>
                      </a:r>
                    </a:p>
                  </a:txBody>
                  <a:tcPr/>
                </a:tc>
                <a:tc>
                  <a:txBody>
                    <a:bodyPr/>
                    <a:lstStyle/>
                    <a:p>
                      <a:endParaRPr lang="en-US" sz="2800" b="1" i="0" dirty="0">
                        <a:solidFill>
                          <a:schemeClr val="tx1"/>
                        </a:solidFill>
                      </a:endParaRPr>
                    </a:p>
                  </a:txBody>
                  <a:tcPr/>
                </a:tc>
                <a:tc>
                  <a:txBody>
                    <a:bodyPr/>
                    <a:lstStyle/>
                    <a:p>
                      <a:r>
                        <a:rPr lang="en-US" sz="2800" b="1" i="0" dirty="0">
                          <a:solidFill>
                            <a:schemeClr val="tx1"/>
                          </a:solidFill>
                        </a:rPr>
                        <a:t>N3-</a:t>
                      </a:r>
                    </a:p>
                  </a:txBody>
                  <a:tcPr/>
                </a:tc>
                <a:tc>
                  <a:txBody>
                    <a:bodyPr/>
                    <a:lstStyle/>
                    <a:p>
                      <a:r>
                        <a:rPr lang="en-US" sz="2800" b="1" i="0" dirty="0">
                          <a:solidFill>
                            <a:schemeClr val="tx1"/>
                          </a:solidFill>
                        </a:rPr>
                        <a:t>O2-</a:t>
                      </a:r>
                    </a:p>
                  </a:txBody>
                  <a:tcPr/>
                </a:tc>
                <a:tc>
                  <a:txBody>
                    <a:bodyPr/>
                    <a:lstStyle/>
                    <a:p>
                      <a:r>
                        <a:rPr lang="en-US" sz="2800" b="1" i="0" dirty="0">
                          <a:solidFill>
                            <a:schemeClr val="tx1"/>
                          </a:solidFill>
                        </a:rPr>
                        <a:t>F-</a:t>
                      </a:r>
                    </a:p>
                  </a:txBody>
                  <a:tcPr/>
                </a:tc>
                <a:tc>
                  <a:txBody>
                    <a:bodyPr/>
                    <a:lstStyle/>
                    <a:p>
                      <a:endParaRPr lang="en-US" sz="2800" b="1" i="0" dirty="0">
                        <a:solidFill>
                          <a:schemeClr val="tx1"/>
                        </a:solidFill>
                      </a:endParaRPr>
                    </a:p>
                  </a:txBody>
                  <a:tcPr/>
                </a:tc>
                <a:extLst>
                  <a:ext uri="{0D108BD9-81ED-4DB2-BD59-A6C34878D82A}">
                    <a16:rowId xmlns:a16="http://schemas.microsoft.com/office/drawing/2014/main" val="1898117462"/>
                  </a:ext>
                </a:extLst>
              </a:tr>
              <a:tr h="370840">
                <a:tc>
                  <a:txBody>
                    <a:bodyPr/>
                    <a:lstStyle/>
                    <a:p>
                      <a:r>
                        <a:rPr lang="en-US" sz="2800" b="1" i="0" dirty="0">
                          <a:solidFill>
                            <a:schemeClr val="tx1"/>
                          </a:solidFill>
                        </a:rPr>
                        <a:t>Na+</a:t>
                      </a:r>
                    </a:p>
                  </a:txBody>
                  <a:tcPr/>
                </a:tc>
                <a:tc>
                  <a:txBody>
                    <a:bodyPr/>
                    <a:lstStyle/>
                    <a:p>
                      <a:r>
                        <a:rPr lang="en-US" sz="2800" b="1" i="0" dirty="0">
                          <a:solidFill>
                            <a:schemeClr val="tx1"/>
                          </a:solidFill>
                        </a:rPr>
                        <a:t>Mg2+</a:t>
                      </a:r>
                    </a:p>
                  </a:txBody>
                  <a:tcPr/>
                </a:tc>
                <a:tc>
                  <a:txBody>
                    <a:bodyPr/>
                    <a:lstStyle/>
                    <a:p>
                      <a:endParaRPr lang="en-US" sz="2800" b="1" i="0" dirty="0">
                        <a:solidFill>
                          <a:schemeClr val="tx1"/>
                        </a:solidFill>
                      </a:endParaRPr>
                    </a:p>
                  </a:txBody>
                  <a:tcPr/>
                </a:tc>
                <a:tc>
                  <a:txBody>
                    <a:bodyPr/>
                    <a:lstStyle/>
                    <a:p>
                      <a:endParaRPr lang="en-US" sz="2800" b="1" i="0" dirty="0">
                        <a:solidFill>
                          <a:schemeClr val="tx1"/>
                        </a:solidFill>
                      </a:endParaRPr>
                    </a:p>
                  </a:txBody>
                  <a:tcPr/>
                </a:tc>
                <a:tc>
                  <a:txBody>
                    <a:bodyPr/>
                    <a:lstStyle/>
                    <a:p>
                      <a:r>
                        <a:rPr lang="en-US" sz="2800" b="1" i="0" dirty="0">
                          <a:solidFill>
                            <a:schemeClr val="tx1"/>
                          </a:solidFill>
                        </a:rPr>
                        <a:t>P3-</a:t>
                      </a:r>
                    </a:p>
                  </a:txBody>
                  <a:tcPr/>
                </a:tc>
                <a:tc>
                  <a:txBody>
                    <a:bodyPr/>
                    <a:lstStyle/>
                    <a:p>
                      <a:r>
                        <a:rPr lang="en-US" sz="2800" b="1" i="0" dirty="0">
                          <a:solidFill>
                            <a:schemeClr val="tx1"/>
                          </a:solidFill>
                        </a:rPr>
                        <a:t>S2-</a:t>
                      </a:r>
                    </a:p>
                  </a:txBody>
                  <a:tcPr/>
                </a:tc>
                <a:tc>
                  <a:txBody>
                    <a:bodyPr/>
                    <a:lstStyle/>
                    <a:p>
                      <a:r>
                        <a:rPr lang="en-US" sz="2800" b="1" i="0" dirty="0">
                          <a:solidFill>
                            <a:schemeClr val="tx1"/>
                          </a:solidFill>
                        </a:rPr>
                        <a:t>Cl-</a:t>
                      </a:r>
                    </a:p>
                  </a:txBody>
                  <a:tcPr/>
                </a:tc>
                <a:tc>
                  <a:txBody>
                    <a:bodyPr/>
                    <a:lstStyle/>
                    <a:p>
                      <a:endParaRPr lang="en-US" sz="2800" b="1" i="0" dirty="0">
                        <a:solidFill>
                          <a:schemeClr val="tx1"/>
                        </a:solidFill>
                      </a:endParaRPr>
                    </a:p>
                  </a:txBody>
                  <a:tcPr/>
                </a:tc>
                <a:extLst>
                  <a:ext uri="{0D108BD9-81ED-4DB2-BD59-A6C34878D82A}">
                    <a16:rowId xmlns:a16="http://schemas.microsoft.com/office/drawing/2014/main" val="139251393"/>
                  </a:ext>
                </a:extLst>
              </a:tr>
              <a:tr h="370840">
                <a:tc>
                  <a:txBody>
                    <a:bodyPr/>
                    <a:lstStyle/>
                    <a:p>
                      <a:r>
                        <a:rPr lang="en-US" sz="2800" b="1" i="0" dirty="0">
                          <a:solidFill>
                            <a:schemeClr val="tx1"/>
                          </a:solidFill>
                        </a:rPr>
                        <a:t>K+</a:t>
                      </a:r>
                    </a:p>
                  </a:txBody>
                  <a:tcPr/>
                </a:tc>
                <a:tc>
                  <a:txBody>
                    <a:bodyPr/>
                    <a:lstStyle/>
                    <a:p>
                      <a:r>
                        <a:rPr lang="en-US" sz="2800" b="1" i="0" dirty="0">
                          <a:solidFill>
                            <a:schemeClr val="tx1"/>
                          </a:solidFill>
                        </a:rPr>
                        <a:t>Ca2+</a:t>
                      </a:r>
                    </a:p>
                  </a:txBody>
                  <a:tcPr/>
                </a:tc>
                <a:tc>
                  <a:txBody>
                    <a:bodyPr/>
                    <a:lstStyle/>
                    <a:p>
                      <a:endParaRPr lang="en-US" sz="2800" b="1" i="0" dirty="0">
                        <a:solidFill>
                          <a:schemeClr val="tx1"/>
                        </a:solidFill>
                      </a:endParaRPr>
                    </a:p>
                  </a:txBody>
                  <a:tcPr/>
                </a:tc>
                <a:tc>
                  <a:txBody>
                    <a:bodyPr/>
                    <a:lstStyle/>
                    <a:p>
                      <a:endParaRPr lang="en-US" sz="2800" b="1" i="0">
                        <a:solidFill>
                          <a:schemeClr val="tx1"/>
                        </a:solidFill>
                      </a:endParaRPr>
                    </a:p>
                  </a:txBody>
                  <a:tcPr/>
                </a:tc>
                <a:tc>
                  <a:txBody>
                    <a:bodyPr/>
                    <a:lstStyle/>
                    <a:p>
                      <a:endParaRPr lang="en-US" sz="2800" b="1" i="0" dirty="0">
                        <a:solidFill>
                          <a:schemeClr val="tx1"/>
                        </a:solidFill>
                      </a:endParaRPr>
                    </a:p>
                  </a:txBody>
                  <a:tcPr/>
                </a:tc>
                <a:tc>
                  <a:txBody>
                    <a:bodyPr/>
                    <a:lstStyle/>
                    <a:p>
                      <a:endParaRPr lang="en-US" sz="2800" b="1" i="0" dirty="0">
                        <a:solidFill>
                          <a:schemeClr val="tx1"/>
                        </a:solidFill>
                      </a:endParaRPr>
                    </a:p>
                  </a:txBody>
                  <a:tcPr/>
                </a:tc>
                <a:tc>
                  <a:txBody>
                    <a:bodyPr/>
                    <a:lstStyle/>
                    <a:p>
                      <a:r>
                        <a:rPr lang="en-US" sz="2800" b="1" i="0" dirty="0">
                          <a:solidFill>
                            <a:schemeClr val="tx1"/>
                          </a:solidFill>
                        </a:rPr>
                        <a:t>Br-</a:t>
                      </a:r>
                    </a:p>
                  </a:txBody>
                  <a:tcPr/>
                </a:tc>
                <a:tc>
                  <a:txBody>
                    <a:bodyPr/>
                    <a:lstStyle/>
                    <a:p>
                      <a:endParaRPr lang="en-US" sz="2800" b="1" i="0">
                        <a:solidFill>
                          <a:schemeClr val="tx1"/>
                        </a:solidFill>
                      </a:endParaRPr>
                    </a:p>
                  </a:txBody>
                  <a:tcPr/>
                </a:tc>
                <a:extLst>
                  <a:ext uri="{0D108BD9-81ED-4DB2-BD59-A6C34878D82A}">
                    <a16:rowId xmlns:a16="http://schemas.microsoft.com/office/drawing/2014/main" val="953542220"/>
                  </a:ext>
                </a:extLst>
              </a:tr>
              <a:tr h="370840">
                <a:tc>
                  <a:txBody>
                    <a:bodyPr/>
                    <a:lstStyle/>
                    <a:p>
                      <a:r>
                        <a:rPr lang="en-US" sz="2800" b="1" i="0" dirty="0">
                          <a:solidFill>
                            <a:schemeClr val="tx1"/>
                          </a:solidFill>
                        </a:rPr>
                        <a:t>Ag+</a:t>
                      </a:r>
                    </a:p>
                  </a:txBody>
                  <a:tcPr/>
                </a:tc>
                <a:tc>
                  <a:txBody>
                    <a:bodyPr/>
                    <a:lstStyle/>
                    <a:p>
                      <a:r>
                        <a:rPr lang="en-US" sz="2800" b="1" i="0" dirty="0">
                          <a:solidFill>
                            <a:schemeClr val="tx1"/>
                          </a:solidFill>
                        </a:rPr>
                        <a:t>Ba2+</a:t>
                      </a:r>
                    </a:p>
                  </a:txBody>
                  <a:tcPr/>
                </a:tc>
                <a:tc>
                  <a:txBody>
                    <a:bodyPr/>
                    <a:lstStyle/>
                    <a:p>
                      <a:endParaRPr lang="en-US" sz="2800" b="1" i="0" dirty="0">
                        <a:solidFill>
                          <a:schemeClr val="tx1"/>
                        </a:solidFill>
                      </a:endParaRPr>
                    </a:p>
                  </a:txBody>
                  <a:tcPr/>
                </a:tc>
                <a:tc>
                  <a:txBody>
                    <a:bodyPr/>
                    <a:lstStyle/>
                    <a:p>
                      <a:endParaRPr lang="en-US" sz="2800" b="1" i="0">
                        <a:solidFill>
                          <a:schemeClr val="tx1"/>
                        </a:solidFill>
                      </a:endParaRPr>
                    </a:p>
                  </a:txBody>
                  <a:tcPr/>
                </a:tc>
                <a:tc>
                  <a:txBody>
                    <a:bodyPr/>
                    <a:lstStyle/>
                    <a:p>
                      <a:endParaRPr lang="en-US" sz="2800" b="1" i="0" dirty="0">
                        <a:solidFill>
                          <a:schemeClr val="tx1"/>
                        </a:solidFill>
                      </a:endParaRPr>
                    </a:p>
                  </a:txBody>
                  <a:tcPr/>
                </a:tc>
                <a:tc>
                  <a:txBody>
                    <a:bodyPr/>
                    <a:lstStyle/>
                    <a:p>
                      <a:endParaRPr lang="en-US" sz="2800" b="1" i="0">
                        <a:solidFill>
                          <a:schemeClr val="tx1"/>
                        </a:solidFill>
                      </a:endParaRPr>
                    </a:p>
                  </a:txBody>
                  <a:tcPr/>
                </a:tc>
                <a:tc>
                  <a:txBody>
                    <a:bodyPr/>
                    <a:lstStyle/>
                    <a:p>
                      <a:r>
                        <a:rPr lang="en-US" sz="2800" b="1" i="0" dirty="0">
                          <a:solidFill>
                            <a:schemeClr val="tx1"/>
                          </a:solidFill>
                        </a:rPr>
                        <a:t>I-</a:t>
                      </a:r>
                    </a:p>
                  </a:txBody>
                  <a:tcPr/>
                </a:tc>
                <a:tc>
                  <a:txBody>
                    <a:bodyPr/>
                    <a:lstStyle/>
                    <a:p>
                      <a:endParaRPr lang="en-US" sz="2800" b="1" i="0">
                        <a:solidFill>
                          <a:schemeClr val="tx1"/>
                        </a:solidFill>
                      </a:endParaRPr>
                    </a:p>
                  </a:txBody>
                  <a:tcPr/>
                </a:tc>
                <a:extLst>
                  <a:ext uri="{0D108BD9-81ED-4DB2-BD59-A6C34878D82A}">
                    <a16:rowId xmlns:a16="http://schemas.microsoft.com/office/drawing/2014/main" val="3773712980"/>
                  </a:ext>
                </a:extLst>
              </a:tr>
              <a:tr h="370840">
                <a:tc>
                  <a:txBody>
                    <a:bodyPr/>
                    <a:lstStyle/>
                    <a:p>
                      <a:endParaRPr lang="en-US" sz="2800" b="1" i="0">
                        <a:solidFill>
                          <a:schemeClr val="tx1"/>
                        </a:solidFill>
                      </a:endParaRPr>
                    </a:p>
                  </a:txBody>
                  <a:tcPr/>
                </a:tc>
                <a:tc>
                  <a:txBody>
                    <a:bodyPr/>
                    <a:lstStyle/>
                    <a:p>
                      <a:r>
                        <a:rPr lang="en-US" sz="2800" b="1" i="0" dirty="0">
                          <a:solidFill>
                            <a:schemeClr val="tx1"/>
                          </a:solidFill>
                        </a:rPr>
                        <a:t>Zn2+</a:t>
                      </a:r>
                    </a:p>
                  </a:txBody>
                  <a:tcPr/>
                </a:tc>
                <a:tc>
                  <a:txBody>
                    <a:bodyPr/>
                    <a:lstStyle/>
                    <a:p>
                      <a:endParaRPr lang="en-US" sz="2800" b="1" i="0" dirty="0">
                        <a:solidFill>
                          <a:schemeClr val="tx1"/>
                        </a:solidFill>
                      </a:endParaRPr>
                    </a:p>
                  </a:txBody>
                  <a:tcPr/>
                </a:tc>
                <a:tc>
                  <a:txBody>
                    <a:bodyPr/>
                    <a:lstStyle/>
                    <a:p>
                      <a:endParaRPr lang="en-US" sz="2800" b="1" i="0">
                        <a:solidFill>
                          <a:schemeClr val="tx1"/>
                        </a:solidFill>
                      </a:endParaRPr>
                    </a:p>
                  </a:txBody>
                  <a:tcPr/>
                </a:tc>
                <a:tc>
                  <a:txBody>
                    <a:bodyPr/>
                    <a:lstStyle/>
                    <a:p>
                      <a:endParaRPr lang="en-US" sz="2800" b="1" i="0">
                        <a:solidFill>
                          <a:schemeClr val="tx1"/>
                        </a:solidFill>
                      </a:endParaRPr>
                    </a:p>
                  </a:txBody>
                  <a:tcPr/>
                </a:tc>
                <a:tc>
                  <a:txBody>
                    <a:bodyPr/>
                    <a:lstStyle/>
                    <a:p>
                      <a:endParaRPr lang="en-US" sz="2800" b="1" i="0">
                        <a:solidFill>
                          <a:schemeClr val="tx1"/>
                        </a:solidFill>
                      </a:endParaRPr>
                    </a:p>
                  </a:txBody>
                  <a:tcPr/>
                </a:tc>
                <a:tc>
                  <a:txBody>
                    <a:bodyPr/>
                    <a:lstStyle/>
                    <a:p>
                      <a:endParaRPr lang="en-US" sz="2800" b="1" i="0" dirty="0">
                        <a:solidFill>
                          <a:schemeClr val="tx1"/>
                        </a:solidFill>
                      </a:endParaRPr>
                    </a:p>
                  </a:txBody>
                  <a:tcPr/>
                </a:tc>
                <a:tc>
                  <a:txBody>
                    <a:bodyPr/>
                    <a:lstStyle/>
                    <a:p>
                      <a:endParaRPr lang="en-US" sz="2800" b="1" i="0">
                        <a:solidFill>
                          <a:schemeClr val="tx1"/>
                        </a:solidFill>
                      </a:endParaRPr>
                    </a:p>
                  </a:txBody>
                  <a:tcPr/>
                </a:tc>
                <a:extLst>
                  <a:ext uri="{0D108BD9-81ED-4DB2-BD59-A6C34878D82A}">
                    <a16:rowId xmlns:a16="http://schemas.microsoft.com/office/drawing/2014/main" val="3641172822"/>
                  </a:ext>
                </a:extLst>
              </a:tr>
              <a:tr h="370840">
                <a:tc>
                  <a:txBody>
                    <a:bodyPr/>
                    <a:lstStyle/>
                    <a:p>
                      <a:endParaRPr lang="en-US" sz="2800" b="1" i="0" dirty="0">
                        <a:solidFill>
                          <a:schemeClr val="tx1"/>
                        </a:solidFill>
                      </a:endParaRPr>
                    </a:p>
                  </a:txBody>
                  <a:tcPr/>
                </a:tc>
                <a:tc>
                  <a:txBody>
                    <a:bodyPr/>
                    <a:lstStyle/>
                    <a:p>
                      <a:endParaRPr lang="en-US" sz="2800" b="1" i="0" dirty="0">
                        <a:solidFill>
                          <a:schemeClr val="tx1"/>
                        </a:solidFill>
                      </a:endParaRPr>
                    </a:p>
                  </a:txBody>
                  <a:tcPr/>
                </a:tc>
                <a:tc>
                  <a:txBody>
                    <a:bodyPr/>
                    <a:lstStyle/>
                    <a:p>
                      <a:endParaRPr lang="en-US" sz="2800" b="1" i="0" dirty="0">
                        <a:solidFill>
                          <a:schemeClr val="tx1"/>
                        </a:solidFill>
                      </a:endParaRPr>
                    </a:p>
                  </a:txBody>
                  <a:tcPr/>
                </a:tc>
                <a:tc>
                  <a:txBody>
                    <a:bodyPr/>
                    <a:lstStyle/>
                    <a:p>
                      <a:endParaRPr lang="en-US" sz="2800" b="1" i="0" dirty="0">
                        <a:solidFill>
                          <a:schemeClr val="tx1"/>
                        </a:solidFill>
                      </a:endParaRPr>
                    </a:p>
                  </a:txBody>
                  <a:tcPr/>
                </a:tc>
                <a:tc>
                  <a:txBody>
                    <a:bodyPr/>
                    <a:lstStyle/>
                    <a:p>
                      <a:endParaRPr lang="en-US" sz="2800" b="1" i="0" dirty="0">
                        <a:solidFill>
                          <a:schemeClr val="tx1"/>
                        </a:solidFill>
                      </a:endParaRPr>
                    </a:p>
                  </a:txBody>
                  <a:tcPr/>
                </a:tc>
                <a:tc>
                  <a:txBody>
                    <a:bodyPr/>
                    <a:lstStyle/>
                    <a:p>
                      <a:endParaRPr lang="en-US" sz="2800" b="1" i="0" dirty="0">
                        <a:solidFill>
                          <a:schemeClr val="tx1"/>
                        </a:solidFill>
                      </a:endParaRPr>
                    </a:p>
                  </a:txBody>
                  <a:tcPr/>
                </a:tc>
                <a:tc>
                  <a:txBody>
                    <a:bodyPr/>
                    <a:lstStyle/>
                    <a:p>
                      <a:endParaRPr lang="en-US" sz="2800" b="1" i="0" dirty="0">
                        <a:solidFill>
                          <a:schemeClr val="tx1"/>
                        </a:solidFill>
                      </a:endParaRPr>
                    </a:p>
                  </a:txBody>
                  <a:tcPr/>
                </a:tc>
                <a:tc>
                  <a:txBody>
                    <a:bodyPr/>
                    <a:lstStyle/>
                    <a:p>
                      <a:endParaRPr lang="en-US" sz="2800" b="1" i="0">
                        <a:solidFill>
                          <a:schemeClr val="tx1"/>
                        </a:solidFill>
                      </a:endParaRPr>
                    </a:p>
                  </a:txBody>
                  <a:tcPr/>
                </a:tc>
                <a:extLst>
                  <a:ext uri="{0D108BD9-81ED-4DB2-BD59-A6C34878D82A}">
                    <a16:rowId xmlns:a16="http://schemas.microsoft.com/office/drawing/2014/main" val="1647750567"/>
                  </a:ext>
                </a:extLst>
              </a:tr>
              <a:tr h="370840">
                <a:tc>
                  <a:txBody>
                    <a:bodyPr/>
                    <a:lstStyle/>
                    <a:p>
                      <a:r>
                        <a:rPr lang="en-US" sz="2800" b="1" i="0" dirty="0">
                          <a:solidFill>
                            <a:schemeClr val="tx1"/>
                          </a:solidFill>
                        </a:rPr>
                        <a:t>NH4+</a:t>
                      </a:r>
                    </a:p>
                  </a:txBody>
                  <a:tcPr/>
                </a:tc>
                <a:tc>
                  <a:txBody>
                    <a:bodyPr/>
                    <a:lstStyle/>
                    <a:p>
                      <a:endParaRPr lang="en-US" sz="2800" b="1" i="0">
                        <a:solidFill>
                          <a:schemeClr val="tx1"/>
                        </a:solidFill>
                      </a:endParaRPr>
                    </a:p>
                  </a:txBody>
                  <a:tcPr/>
                </a:tc>
                <a:tc>
                  <a:txBody>
                    <a:bodyPr/>
                    <a:lstStyle/>
                    <a:p>
                      <a:endParaRPr lang="en-US" sz="2800" b="1" i="0" dirty="0">
                        <a:solidFill>
                          <a:schemeClr val="tx1"/>
                        </a:solidFill>
                      </a:endParaRPr>
                    </a:p>
                  </a:txBody>
                  <a:tcPr/>
                </a:tc>
                <a:tc>
                  <a:txBody>
                    <a:bodyPr/>
                    <a:lstStyle/>
                    <a:p>
                      <a:endParaRPr lang="en-US" sz="2800" b="1" i="0">
                        <a:solidFill>
                          <a:schemeClr val="tx1"/>
                        </a:solidFill>
                      </a:endParaRPr>
                    </a:p>
                  </a:txBody>
                  <a:tcPr/>
                </a:tc>
                <a:tc>
                  <a:txBody>
                    <a:bodyPr/>
                    <a:lstStyle/>
                    <a:p>
                      <a:endParaRPr lang="en-US" sz="2800" b="1" i="0">
                        <a:solidFill>
                          <a:schemeClr val="tx1"/>
                        </a:solidFill>
                      </a:endParaRPr>
                    </a:p>
                  </a:txBody>
                  <a:tcPr/>
                </a:tc>
                <a:tc>
                  <a:txBody>
                    <a:bodyPr/>
                    <a:lstStyle/>
                    <a:p>
                      <a:r>
                        <a:rPr lang="en-US" sz="2800" b="1" i="0" dirty="0">
                          <a:solidFill>
                            <a:schemeClr val="tx1"/>
                          </a:solidFill>
                        </a:rPr>
                        <a:t>SiO3(2-)</a:t>
                      </a:r>
                    </a:p>
                  </a:txBody>
                  <a:tcPr/>
                </a:tc>
                <a:tc>
                  <a:txBody>
                    <a:bodyPr/>
                    <a:lstStyle/>
                    <a:p>
                      <a:r>
                        <a:rPr lang="en-US" sz="2800" b="1" i="0" dirty="0">
                          <a:solidFill>
                            <a:schemeClr val="tx1"/>
                          </a:solidFill>
                        </a:rPr>
                        <a:t>OH-</a:t>
                      </a:r>
                    </a:p>
                  </a:txBody>
                  <a:tcPr/>
                </a:tc>
                <a:tc>
                  <a:txBody>
                    <a:bodyPr/>
                    <a:lstStyle/>
                    <a:p>
                      <a:endParaRPr lang="en-US" sz="2800" b="1" i="0" dirty="0">
                        <a:solidFill>
                          <a:schemeClr val="tx1"/>
                        </a:solidFill>
                      </a:endParaRPr>
                    </a:p>
                  </a:txBody>
                  <a:tcPr/>
                </a:tc>
                <a:extLst>
                  <a:ext uri="{0D108BD9-81ED-4DB2-BD59-A6C34878D82A}">
                    <a16:rowId xmlns:a16="http://schemas.microsoft.com/office/drawing/2014/main" val="286456934"/>
                  </a:ext>
                </a:extLst>
              </a:tr>
              <a:tr h="370840">
                <a:tc>
                  <a:txBody>
                    <a:bodyPr/>
                    <a:lstStyle/>
                    <a:p>
                      <a:endParaRPr lang="en-US" sz="2800" b="1" i="0" dirty="0">
                        <a:solidFill>
                          <a:schemeClr val="tx1"/>
                        </a:solidFill>
                      </a:endParaRPr>
                    </a:p>
                  </a:txBody>
                  <a:tcPr/>
                </a:tc>
                <a:tc>
                  <a:txBody>
                    <a:bodyPr/>
                    <a:lstStyle/>
                    <a:p>
                      <a:endParaRPr lang="en-US" sz="2800" b="1" i="0">
                        <a:solidFill>
                          <a:schemeClr val="tx1"/>
                        </a:solidFill>
                      </a:endParaRPr>
                    </a:p>
                  </a:txBody>
                  <a:tcPr/>
                </a:tc>
                <a:tc>
                  <a:txBody>
                    <a:bodyPr/>
                    <a:lstStyle/>
                    <a:p>
                      <a:endParaRPr lang="en-US" sz="2800" b="1" i="0" dirty="0">
                        <a:solidFill>
                          <a:schemeClr val="tx1"/>
                        </a:solidFill>
                      </a:endParaRPr>
                    </a:p>
                  </a:txBody>
                  <a:tcPr/>
                </a:tc>
                <a:tc>
                  <a:txBody>
                    <a:bodyPr/>
                    <a:lstStyle/>
                    <a:p>
                      <a:endParaRPr lang="en-US" sz="2800" b="1" i="0">
                        <a:solidFill>
                          <a:schemeClr val="tx1"/>
                        </a:solidFill>
                      </a:endParaRPr>
                    </a:p>
                  </a:txBody>
                  <a:tcPr/>
                </a:tc>
                <a:tc>
                  <a:txBody>
                    <a:bodyPr/>
                    <a:lstStyle/>
                    <a:p>
                      <a:endParaRPr lang="en-US" sz="2800" b="1" i="0">
                        <a:solidFill>
                          <a:schemeClr val="tx1"/>
                        </a:solidFill>
                      </a:endParaRPr>
                    </a:p>
                  </a:txBody>
                  <a:tcPr/>
                </a:tc>
                <a:tc>
                  <a:txBody>
                    <a:bodyPr/>
                    <a:lstStyle/>
                    <a:p>
                      <a:endParaRPr lang="en-US" sz="2800" b="1" i="0" dirty="0">
                        <a:solidFill>
                          <a:schemeClr val="tx1"/>
                        </a:solidFill>
                      </a:endParaRPr>
                    </a:p>
                  </a:txBody>
                  <a:tcPr/>
                </a:tc>
                <a:tc>
                  <a:txBody>
                    <a:bodyPr/>
                    <a:lstStyle/>
                    <a:p>
                      <a:r>
                        <a:rPr lang="en-US" sz="2800" b="1" i="0" dirty="0">
                          <a:solidFill>
                            <a:schemeClr val="tx1"/>
                          </a:solidFill>
                        </a:rPr>
                        <a:t>MnO4-</a:t>
                      </a:r>
                    </a:p>
                  </a:txBody>
                  <a:tcPr/>
                </a:tc>
                <a:tc>
                  <a:txBody>
                    <a:bodyPr/>
                    <a:lstStyle/>
                    <a:p>
                      <a:endParaRPr lang="en-US" sz="2800" b="1" i="0" dirty="0">
                        <a:solidFill>
                          <a:schemeClr val="tx1"/>
                        </a:solidFill>
                      </a:endParaRPr>
                    </a:p>
                  </a:txBody>
                  <a:tcPr/>
                </a:tc>
                <a:extLst>
                  <a:ext uri="{0D108BD9-81ED-4DB2-BD59-A6C34878D82A}">
                    <a16:rowId xmlns:a16="http://schemas.microsoft.com/office/drawing/2014/main" val="1379469838"/>
                  </a:ext>
                </a:extLst>
              </a:tr>
              <a:tr h="370840">
                <a:tc>
                  <a:txBody>
                    <a:bodyPr/>
                    <a:lstStyle/>
                    <a:p>
                      <a:endParaRPr lang="en-US" sz="2800" b="1" i="0" dirty="0">
                        <a:solidFill>
                          <a:schemeClr val="tx1"/>
                        </a:solidFill>
                      </a:endParaRPr>
                    </a:p>
                  </a:txBody>
                  <a:tcPr/>
                </a:tc>
                <a:tc>
                  <a:txBody>
                    <a:bodyPr/>
                    <a:lstStyle/>
                    <a:p>
                      <a:endParaRPr lang="en-US" sz="2800" b="1" i="0">
                        <a:solidFill>
                          <a:schemeClr val="tx1"/>
                        </a:solidFill>
                      </a:endParaRPr>
                    </a:p>
                  </a:txBody>
                  <a:tcPr/>
                </a:tc>
                <a:tc>
                  <a:txBody>
                    <a:bodyPr/>
                    <a:lstStyle/>
                    <a:p>
                      <a:endParaRPr lang="en-US" sz="2800" b="1" i="0" dirty="0">
                        <a:solidFill>
                          <a:schemeClr val="tx1"/>
                        </a:solidFill>
                      </a:endParaRPr>
                    </a:p>
                  </a:txBody>
                  <a:tcPr/>
                </a:tc>
                <a:tc>
                  <a:txBody>
                    <a:bodyPr/>
                    <a:lstStyle/>
                    <a:p>
                      <a:endParaRPr lang="en-US" sz="2800" b="1" i="0">
                        <a:solidFill>
                          <a:schemeClr val="tx1"/>
                        </a:solidFill>
                      </a:endParaRPr>
                    </a:p>
                  </a:txBody>
                  <a:tcPr/>
                </a:tc>
                <a:tc>
                  <a:txBody>
                    <a:bodyPr/>
                    <a:lstStyle/>
                    <a:p>
                      <a:endParaRPr lang="en-US" sz="2800" b="1" i="0">
                        <a:solidFill>
                          <a:schemeClr val="tx1"/>
                        </a:solidFill>
                      </a:endParaRPr>
                    </a:p>
                  </a:txBody>
                  <a:tcPr/>
                </a:tc>
                <a:tc>
                  <a:txBody>
                    <a:bodyPr/>
                    <a:lstStyle/>
                    <a:p>
                      <a:endParaRPr lang="en-US" sz="2800" b="1" i="0" dirty="0">
                        <a:solidFill>
                          <a:schemeClr val="tx1"/>
                        </a:solidFill>
                      </a:endParaRPr>
                    </a:p>
                  </a:txBody>
                  <a:tcPr/>
                </a:tc>
                <a:tc>
                  <a:txBody>
                    <a:bodyPr/>
                    <a:lstStyle/>
                    <a:p>
                      <a:r>
                        <a:rPr lang="en-US" sz="2800" b="1" i="0" dirty="0">
                          <a:solidFill>
                            <a:schemeClr val="tx1"/>
                          </a:solidFill>
                        </a:rPr>
                        <a:t>CH3COO-</a:t>
                      </a:r>
                    </a:p>
                  </a:txBody>
                  <a:tcPr/>
                </a:tc>
                <a:tc>
                  <a:txBody>
                    <a:bodyPr/>
                    <a:lstStyle/>
                    <a:p>
                      <a:endParaRPr lang="en-US" sz="2800" b="1" i="0" dirty="0">
                        <a:solidFill>
                          <a:schemeClr val="tx1"/>
                        </a:solidFill>
                      </a:endParaRPr>
                    </a:p>
                  </a:txBody>
                  <a:tcPr/>
                </a:tc>
                <a:extLst>
                  <a:ext uri="{0D108BD9-81ED-4DB2-BD59-A6C34878D82A}">
                    <a16:rowId xmlns:a16="http://schemas.microsoft.com/office/drawing/2014/main" val="1655331302"/>
                  </a:ext>
                </a:extLst>
              </a:tr>
              <a:tr h="370840">
                <a:tc>
                  <a:txBody>
                    <a:bodyPr/>
                    <a:lstStyle/>
                    <a:p>
                      <a:endParaRPr lang="en-US" sz="2800" b="1" i="0" dirty="0">
                        <a:solidFill>
                          <a:schemeClr val="tx1"/>
                        </a:solidFill>
                      </a:endParaRPr>
                    </a:p>
                  </a:txBody>
                  <a:tcPr/>
                </a:tc>
                <a:tc>
                  <a:txBody>
                    <a:bodyPr/>
                    <a:lstStyle/>
                    <a:p>
                      <a:endParaRPr lang="en-US" sz="2800" b="1" i="0">
                        <a:solidFill>
                          <a:schemeClr val="tx1"/>
                        </a:solidFill>
                      </a:endParaRPr>
                    </a:p>
                  </a:txBody>
                  <a:tcPr/>
                </a:tc>
                <a:tc>
                  <a:txBody>
                    <a:bodyPr/>
                    <a:lstStyle/>
                    <a:p>
                      <a:endParaRPr lang="en-US" sz="2800" b="1" i="0" dirty="0">
                        <a:solidFill>
                          <a:schemeClr val="tx1"/>
                        </a:solidFill>
                      </a:endParaRPr>
                    </a:p>
                  </a:txBody>
                  <a:tcPr/>
                </a:tc>
                <a:tc>
                  <a:txBody>
                    <a:bodyPr/>
                    <a:lstStyle/>
                    <a:p>
                      <a:endParaRPr lang="en-US" sz="2800" b="1" i="0">
                        <a:solidFill>
                          <a:schemeClr val="tx1"/>
                        </a:solidFill>
                      </a:endParaRPr>
                    </a:p>
                  </a:txBody>
                  <a:tcPr/>
                </a:tc>
                <a:tc>
                  <a:txBody>
                    <a:bodyPr/>
                    <a:lstStyle/>
                    <a:p>
                      <a:endParaRPr lang="en-US" sz="2800" b="1" i="0">
                        <a:solidFill>
                          <a:schemeClr val="tx1"/>
                        </a:solidFill>
                      </a:endParaRPr>
                    </a:p>
                  </a:txBody>
                  <a:tcPr/>
                </a:tc>
                <a:tc>
                  <a:txBody>
                    <a:bodyPr/>
                    <a:lstStyle/>
                    <a:p>
                      <a:endParaRPr lang="en-US" sz="2800" b="1" i="0" dirty="0">
                        <a:solidFill>
                          <a:schemeClr val="tx1"/>
                        </a:solidFill>
                      </a:endParaRPr>
                    </a:p>
                  </a:txBody>
                  <a:tcPr/>
                </a:tc>
                <a:tc>
                  <a:txBody>
                    <a:bodyPr/>
                    <a:lstStyle/>
                    <a:p>
                      <a:endParaRPr lang="en-US" sz="2800" b="1" i="0" dirty="0">
                        <a:solidFill>
                          <a:schemeClr val="tx1"/>
                        </a:solidFill>
                      </a:endParaRPr>
                    </a:p>
                  </a:txBody>
                  <a:tcPr/>
                </a:tc>
                <a:tc>
                  <a:txBody>
                    <a:bodyPr/>
                    <a:lstStyle/>
                    <a:p>
                      <a:endParaRPr lang="en-US" sz="2800" b="1" i="0" dirty="0">
                        <a:solidFill>
                          <a:schemeClr val="tx1"/>
                        </a:solidFill>
                      </a:endParaRPr>
                    </a:p>
                  </a:txBody>
                  <a:tcPr/>
                </a:tc>
                <a:extLst>
                  <a:ext uri="{0D108BD9-81ED-4DB2-BD59-A6C34878D82A}">
                    <a16:rowId xmlns:a16="http://schemas.microsoft.com/office/drawing/2014/main" val="2699547822"/>
                  </a:ext>
                </a:extLst>
              </a:tr>
            </a:tbl>
          </a:graphicData>
        </a:graphic>
      </p:graphicFrame>
      <p:sp>
        <p:nvSpPr>
          <p:cNvPr id="6" name="TextBox 5"/>
          <p:cNvSpPr txBox="1"/>
          <p:nvPr/>
        </p:nvSpPr>
        <p:spPr>
          <a:xfrm>
            <a:off x="9047746" y="2352959"/>
            <a:ext cx="3144254" cy="2400657"/>
          </a:xfrm>
          <a:prstGeom prst="rect">
            <a:avLst/>
          </a:prstGeom>
          <a:solidFill>
            <a:schemeClr val="accent2">
              <a:lumMod val="50000"/>
            </a:schemeClr>
          </a:solidFill>
        </p:spPr>
        <p:txBody>
          <a:bodyPr wrap="square" rtlCol="0">
            <a:spAutoFit/>
          </a:bodyPr>
          <a:lstStyle/>
          <a:p>
            <a:r>
              <a:rPr lang="en-US" sz="2400" b="1" i="1" dirty="0">
                <a:solidFill>
                  <a:srgbClr val="FFC000"/>
                </a:solidFill>
              </a:rPr>
              <a:t>Some polyatomic ions</a:t>
            </a:r>
          </a:p>
          <a:p>
            <a:endParaRPr lang="en-US" dirty="0">
              <a:solidFill>
                <a:schemeClr val="bg2"/>
              </a:solidFill>
            </a:endParaRPr>
          </a:p>
          <a:p>
            <a:pPr marL="285750" indent="-285750">
              <a:buFont typeface="Wingdings" panose="05000000000000000000" pitchFamily="2" charset="2"/>
              <a:buChar char="Ø"/>
            </a:pPr>
            <a:r>
              <a:rPr lang="en-US" dirty="0">
                <a:solidFill>
                  <a:schemeClr val="bg2"/>
                </a:solidFill>
              </a:rPr>
              <a:t>NH4+ = ammonium ions</a:t>
            </a:r>
          </a:p>
          <a:p>
            <a:pPr marL="285750" indent="-285750">
              <a:buFont typeface="Wingdings" panose="05000000000000000000" pitchFamily="2" charset="2"/>
              <a:buChar char="Ø"/>
            </a:pPr>
            <a:r>
              <a:rPr lang="en-US" dirty="0">
                <a:solidFill>
                  <a:schemeClr val="bg2"/>
                </a:solidFill>
              </a:rPr>
              <a:t>SiO3(2-)=silicate ions</a:t>
            </a:r>
          </a:p>
          <a:p>
            <a:pPr marL="285750" indent="-285750">
              <a:buFont typeface="Wingdings" panose="05000000000000000000" pitchFamily="2" charset="2"/>
              <a:buChar char="Ø"/>
            </a:pPr>
            <a:r>
              <a:rPr lang="en-US" dirty="0">
                <a:solidFill>
                  <a:schemeClr val="bg2"/>
                </a:solidFill>
              </a:rPr>
              <a:t>OH-= hydroxide ions</a:t>
            </a:r>
          </a:p>
          <a:p>
            <a:pPr marL="285750" indent="-285750">
              <a:buFont typeface="Wingdings" panose="05000000000000000000" pitchFamily="2" charset="2"/>
              <a:buChar char="Ø"/>
            </a:pPr>
            <a:r>
              <a:rPr lang="en-US" dirty="0">
                <a:solidFill>
                  <a:schemeClr val="bg2"/>
                </a:solidFill>
              </a:rPr>
              <a:t>MnO4-= manganate VII ions</a:t>
            </a:r>
          </a:p>
          <a:p>
            <a:pPr marL="285750" indent="-285750">
              <a:buFont typeface="Wingdings" panose="05000000000000000000" pitchFamily="2" charset="2"/>
              <a:buChar char="Ø"/>
            </a:pPr>
            <a:r>
              <a:rPr lang="en-US" dirty="0">
                <a:solidFill>
                  <a:schemeClr val="bg2"/>
                </a:solidFill>
              </a:rPr>
              <a:t>CH3COO-= ethanoate /acetate ions</a:t>
            </a:r>
          </a:p>
        </p:txBody>
      </p:sp>
      <p:sp>
        <p:nvSpPr>
          <p:cNvPr id="2" name="Rectangle 1">
            <a:extLst>
              <a:ext uri="{FF2B5EF4-FFF2-40B4-BE49-F238E27FC236}">
                <a16:creationId xmlns:a16="http://schemas.microsoft.com/office/drawing/2014/main" id="{05518E79-005C-4DC8-8B8A-5D70784697EC}"/>
              </a:ext>
            </a:extLst>
          </p:cNvPr>
          <p:cNvSpPr/>
          <p:nvPr/>
        </p:nvSpPr>
        <p:spPr>
          <a:xfrm>
            <a:off x="5029200" y="4502727"/>
            <a:ext cx="1385455" cy="498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1890E947-1632-47B9-9BE1-EFEADE365755}"/>
                  </a:ext>
                </a:extLst>
              </p14:cNvPr>
              <p14:cNvContentPartPr/>
              <p14:nvPr/>
            </p14:nvContentPartPr>
            <p14:xfrm>
              <a:off x="6691233" y="5463415"/>
              <a:ext cx="1177920" cy="342720"/>
            </p14:xfrm>
          </p:contentPart>
        </mc:Choice>
        <mc:Fallback xmlns="">
          <p:pic>
            <p:nvPicPr>
              <p:cNvPr id="3" name="Ink 2">
                <a:extLst>
                  <a:ext uri="{FF2B5EF4-FFF2-40B4-BE49-F238E27FC236}">
                    <a16:creationId xmlns:a16="http://schemas.microsoft.com/office/drawing/2014/main" id="{1890E947-1632-47B9-9BE1-EFEADE365755}"/>
                  </a:ext>
                </a:extLst>
              </p:cNvPr>
              <p:cNvPicPr/>
              <p:nvPr/>
            </p:nvPicPr>
            <p:blipFill>
              <a:blip r:embed="rId3"/>
              <a:stretch>
                <a:fillRect/>
              </a:stretch>
            </p:blipFill>
            <p:spPr>
              <a:xfrm>
                <a:off x="6682593" y="5454775"/>
                <a:ext cx="1195560" cy="360360"/>
              </a:xfrm>
              <a:prstGeom prst="rect">
                <a:avLst/>
              </a:prstGeom>
            </p:spPr>
          </p:pic>
        </mc:Fallback>
      </mc:AlternateContent>
      <p:sp>
        <p:nvSpPr>
          <p:cNvPr id="7" name="Rectangle 6">
            <a:extLst>
              <a:ext uri="{FF2B5EF4-FFF2-40B4-BE49-F238E27FC236}">
                <a16:creationId xmlns:a16="http://schemas.microsoft.com/office/drawing/2014/main" id="{5B646BAF-6516-43BE-8840-170FA2FD3B0B}"/>
              </a:ext>
            </a:extLst>
          </p:cNvPr>
          <p:cNvSpPr/>
          <p:nvPr/>
        </p:nvSpPr>
        <p:spPr>
          <a:xfrm>
            <a:off x="6691233" y="5140036"/>
            <a:ext cx="1455240" cy="8860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A8BFD765-4748-43DC-86CB-483B84CE5954}"/>
                  </a:ext>
                </a:extLst>
              </p14:cNvPr>
              <p14:cNvContentPartPr/>
              <p14:nvPr/>
            </p14:nvContentPartPr>
            <p14:xfrm>
              <a:off x="12422793" y="2625895"/>
              <a:ext cx="40680" cy="20520"/>
            </p14:xfrm>
          </p:contentPart>
        </mc:Choice>
        <mc:Fallback xmlns="">
          <p:pic>
            <p:nvPicPr>
              <p:cNvPr id="8" name="Ink 7">
                <a:extLst>
                  <a:ext uri="{FF2B5EF4-FFF2-40B4-BE49-F238E27FC236}">
                    <a16:creationId xmlns:a16="http://schemas.microsoft.com/office/drawing/2014/main" id="{A8BFD765-4748-43DC-86CB-483B84CE5954}"/>
                  </a:ext>
                </a:extLst>
              </p:cNvPr>
              <p:cNvPicPr/>
              <p:nvPr/>
            </p:nvPicPr>
            <p:blipFill>
              <a:blip r:embed="rId5"/>
              <a:stretch>
                <a:fillRect/>
              </a:stretch>
            </p:blipFill>
            <p:spPr>
              <a:xfrm>
                <a:off x="12414153" y="2617255"/>
                <a:ext cx="58320" cy="38160"/>
              </a:xfrm>
              <a:prstGeom prst="rect">
                <a:avLst/>
              </a:prstGeom>
            </p:spPr>
          </p:pic>
        </mc:Fallback>
      </mc:AlternateContent>
    </p:spTree>
    <p:extLst>
      <p:ext uri="{BB962C8B-B14F-4D97-AF65-F5344CB8AC3E}">
        <p14:creationId xmlns:p14="http://schemas.microsoft.com/office/powerpoint/2010/main" val="1154418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6F9966-B690-43BC-B029-AA3B87AFB2B0}"/>
              </a:ext>
            </a:extLst>
          </p:cNvPr>
          <p:cNvSpPr/>
          <p:nvPr/>
        </p:nvSpPr>
        <p:spPr>
          <a:xfrm>
            <a:off x="-180605" y="302352"/>
            <a:ext cx="4482261" cy="584775"/>
          </a:xfrm>
          <a:prstGeom prst="rect">
            <a:avLst/>
          </a:prstGeom>
        </p:spPr>
        <p:txBody>
          <a:bodyPr wrap="square">
            <a:spAutoFit/>
          </a:bodyPr>
          <a:lstStyle/>
          <a:p>
            <a:pPr algn="ctr"/>
            <a:r>
              <a:rPr lang="en-US" sz="3200" dirty="0">
                <a:highlight>
                  <a:srgbClr val="FFFF00"/>
                </a:highlight>
              </a:rPr>
              <a:t>Chemical equations</a:t>
            </a:r>
          </a:p>
        </p:txBody>
      </p:sp>
      <p:sp>
        <p:nvSpPr>
          <p:cNvPr id="3" name="Rectangle 2">
            <a:extLst>
              <a:ext uri="{FF2B5EF4-FFF2-40B4-BE49-F238E27FC236}">
                <a16:creationId xmlns:a16="http://schemas.microsoft.com/office/drawing/2014/main" id="{176434BC-6118-410E-B9AA-2AD970CC93D0}"/>
              </a:ext>
            </a:extLst>
          </p:cNvPr>
          <p:cNvSpPr/>
          <p:nvPr/>
        </p:nvSpPr>
        <p:spPr>
          <a:xfrm>
            <a:off x="1459377" y="1065677"/>
            <a:ext cx="7104178" cy="461665"/>
          </a:xfrm>
          <a:prstGeom prst="rect">
            <a:avLst/>
          </a:prstGeom>
        </p:spPr>
        <p:txBody>
          <a:bodyPr wrap="square">
            <a:spAutoFit/>
          </a:bodyPr>
          <a:lstStyle/>
          <a:p>
            <a:r>
              <a:rPr lang="en-US" sz="2400" dirty="0"/>
              <a:t>Reactants                                                               Products</a:t>
            </a:r>
            <a:endParaRPr lang="en-US" dirty="0"/>
          </a:p>
        </p:txBody>
      </p:sp>
      <p:sp>
        <p:nvSpPr>
          <p:cNvPr id="4" name="Arrow: Right 3">
            <a:extLst>
              <a:ext uri="{FF2B5EF4-FFF2-40B4-BE49-F238E27FC236}">
                <a16:creationId xmlns:a16="http://schemas.microsoft.com/office/drawing/2014/main" id="{5219B263-1633-441D-98F6-41E62D225056}"/>
              </a:ext>
            </a:extLst>
          </p:cNvPr>
          <p:cNvSpPr/>
          <p:nvPr/>
        </p:nvSpPr>
        <p:spPr>
          <a:xfrm>
            <a:off x="3633746" y="1156668"/>
            <a:ext cx="2576222" cy="27411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F1AD402-24F5-4564-BE73-CC40CB7442CC}"/>
              </a:ext>
            </a:extLst>
          </p:cNvPr>
          <p:cNvSpPr/>
          <p:nvPr/>
        </p:nvSpPr>
        <p:spPr>
          <a:xfrm>
            <a:off x="358873" y="1705892"/>
            <a:ext cx="3424784" cy="461665"/>
          </a:xfrm>
          <a:prstGeom prst="rect">
            <a:avLst/>
          </a:prstGeom>
        </p:spPr>
        <p:txBody>
          <a:bodyPr wrap="none">
            <a:spAutoFit/>
          </a:bodyPr>
          <a:lstStyle/>
          <a:p>
            <a:pPr marL="285750" indent="-285750">
              <a:buFont typeface="Wingdings" panose="05000000000000000000" pitchFamily="2" charset="2"/>
              <a:buChar char="q"/>
            </a:pPr>
            <a:r>
              <a:rPr lang="en-US" sz="2400" b="1" dirty="0"/>
              <a:t>balance the metal first.</a:t>
            </a:r>
          </a:p>
        </p:txBody>
      </p:sp>
      <p:sp>
        <p:nvSpPr>
          <p:cNvPr id="6" name="Rectangle 5">
            <a:extLst>
              <a:ext uri="{FF2B5EF4-FFF2-40B4-BE49-F238E27FC236}">
                <a16:creationId xmlns:a16="http://schemas.microsoft.com/office/drawing/2014/main" id="{6C9A45FF-0870-4901-84C3-58669D2FABC1}"/>
              </a:ext>
            </a:extLst>
          </p:cNvPr>
          <p:cNvSpPr/>
          <p:nvPr/>
        </p:nvSpPr>
        <p:spPr>
          <a:xfrm>
            <a:off x="358873" y="2431102"/>
            <a:ext cx="11138713" cy="461665"/>
          </a:xfrm>
          <a:prstGeom prst="rect">
            <a:avLst/>
          </a:prstGeom>
        </p:spPr>
        <p:txBody>
          <a:bodyPr wrap="square">
            <a:spAutoFit/>
          </a:bodyPr>
          <a:lstStyle/>
          <a:p>
            <a:pPr marL="285750" indent="-285750">
              <a:buFont typeface="Wingdings" panose="05000000000000000000" pitchFamily="2" charset="2"/>
              <a:buChar char="q"/>
            </a:pPr>
            <a:r>
              <a:rPr lang="en-US" dirty="0"/>
              <a:t> </a:t>
            </a:r>
            <a:r>
              <a:rPr lang="en-US" sz="2400" b="1" dirty="0"/>
              <a:t>For groups of atoms (like SO4, NO3), we need to count individual atoms.</a:t>
            </a:r>
            <a:endParaRPr lang="en-US" b="1" dirty="0"/>
          </a:p>
        </p:txBody>
      </p:sp>
      <p:sp>
        <p:nvSpPr>
          <p:cNvPr id="7" name="Rectangle 6">
            <a:extLst>
              <a:ext uri="{FF2B5EF4-FFF2-40B4-BE49-F238E27FC236}">
                <a16:creationId xmlns:a16="http://schemas.microsoft.com/office/drawing/2014/main" id="{7FBFCEE1-A7E5-4683-840F-23802687F028}"/>
              </a:ext>
            </a:extLst>
          </p:cNvPr>
          <p:cNvSpPr/>
          <p:nvPr/>
        </p:nvSpPr>
        <p:spPr>
          <a:xfrm>
            <a:off x="358873" y="3141238"/>
            <a:ext cx="11833127" cy="2677656"/>
          </a:xfrm>
          <a:prstGeom prst="rect">
            <a:avLst/>
          </a:prstGeom>
        </p:spPr>
        <p:txBody>
          <a:bodyPr wrap="square">
            <a:spAutoFit/>
          </a:bodyPr>
          <a:lstStyle/>
          <a:p>
            <a:pPr marL="285750" indent="-285750">
              <a:buFont typeface="Wingdings" panose="05000000000000000000" pitchFamily="2" charset="2"/>
              <a:buChar char="q"/>
            </a:pPr>
            <a:r>
              <a:rPr lang="en-US" sz="2400" b="1" dirty="0"/>
              <a:t>Leave the hydrogen and oxygen atoms to the last as they are always included in all chemical reactions.</a:t>
            </a:r>
          </a:p>
          <a:p>
            <a:pPr marL="285750" indent="-285750">
              <a:buFont typeface="Wingdings" panose="05000000000000000000" pitchFamily="2" charset="2"/>
              <a:buChar char="q"/>
            </a:pPr>
            <a:endParaRPr lang="en-US" sz="2400" b="1" dirty="0"/>
          </a:p>
          <a:p>
            <a:pPr marL="285750" indent="-285750">
              <a:buFont typeface="Wingdings" panose="05000000000000000000" pitchFamily="2" charset="2"/>
              <a:buChar char="q"/>
            </a:pPr>
            <a:r>
              <a:rPr lang="en-US" sz="2400" b="1" dirty="0"/>
              <a:t>Add suitable physical states( s , l , g , </a:t>
            </a:r>
            <a:r>
              <a:rPr lang="en-US" sz="2400" b="1" dirty="0" err="1"/>
              <a:t>aq</a:t>
            </a:r>
            <a:r>
              <a:rPr lang="en-US" sz="2400" b="1" dirty="0"/>
              <a:t> )</a:t>
            </a:r>
          </a:p>
          <a:p>
            <a:pPr marL="285750" indent="-285750">
              <a:buFont typeface="Wingdings" panose="05000000000000000000" pitchFamily="2" charset="2"/>
              <a:buChar char="q"/>
            </a:pPr>
            <a:endParaRPr lang="en-US" sz="2400" b="1" dirty="0"/>
          </a:p>
          <a:p>
            <a:pPr marL="285750" indent="-285750">
              <a:buFont typeface="Wingdings" panose="05000000000000000000" pitchFamily="2" charset="2"/>
              <a:buChar char="q"/>
            </a:pPr>
            <a:endParaRPr lang="en-US" sz="2400" b="1" dirty="0"/>
          </a:p>
          <a:p>
            <a:endParaRPr lang="en-US" sz="2400" b="1" dirty="0"/>
          </a:p>
        </p:txBody>
      </p:sp>
      <p:pic>
        <p:nvPicPr>
          <p:cNvPr id="8" name="Picture 7">
            <a:extLst>
              <a:ext uri="{FF2B5EF4-FFF2-40B4-BE49-F238E27FC236}">
                <a16:creationId xmlns:a16="http://schemas.microsoft.com/office/drawing/2014/main" id="{F97E83BA-2E7A-4C92-BDB4-E5FC4F40B544}"/>
              </a:ext>
            </a:extLst>
          </p:cNvPr>
          <p:cNvPicPr>
            <a:picLocks noChangeAspect="1"/>
          </p:cNvPicPr>
          <p:nvPr/>
        </p:nvPicPr>
        <p:blipFill>
          <a:blip r:embed="rId2"/>
          <a:stretch>
            <a:fillRect/>
          </a:stretch>
        </p:blipFill>
        <p:spPr>
          <a:xfrm>
            <a:off x="8030817" y="3896139"/>
            <a:ext cx="3206239" cy="2677657"/>
          </a:xfrm>
          <a:prstGeom prst="rect">
            <a:avLst/>
          </a:prstGeom>
        </p:spPr>
      </p:pic>
    </p:spTree>
    <p:extLst>
      <p:ext uri="{BB962C8B-B14F-4D97-AF65-F5344CB8AC3E}">
        <p14:creationId xmlns:p14="http://schemas.microsoft.com/office/powerpoint/2010/main" val="47898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D936FA-F9B4-4652-8AAA-35D0EE9EA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0875" y="913909"/>
            <a:ext cx="6078939" cy="1296631"/>
          </a:xfrm>
          <a:prstGeom prst="rect">
            <a:avLst/>
          </a:prstGeom>
        </p:spPr>
      </p:pic>
      <p:pic>
        <p:nvPicPr>
          <p:cNvPr id="5" name="Picture 4">
            <a:extLst>
              <a:ext uri="{FF2B5EF4-FFF2-40B4-BE49-F238E27FC236}">
                <a16:creationId xmlns:a16="http://schemas.microsoft.com/office/drawing/2014/main" id="{6487E4DA-693B-41FA-8E1C-FB104EDC2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0875" y="2752078"/>
            <a:ext cx="6078938" cy="2034577"/>
          </a:xfrm>
          <a:prstGeom prst="rect">
            <a:avLst/>
          </a:prstGeom>
        </p:spPr>
      </p:pic>
    </p:spTree>
    <p:extLst>
      <p:ext uri="{BB962C8B-B14F-4D97-AF65-F5344CB8AC3E}">
        <p14:creationId xmlns:p14="http://schemas.microsoft.com/office/powerpoint/2010/main" val="50896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32E9FB5E-B1BE-40AD-81D7-35E02F18622E}"/>
                  </a:ext>
                </a:extLst>
              </p14:cNvPr>
              <p14:cNvContentPartPr/>
              <p14:nvPr/>
            </p14:nvContentPartPr>
            <p14:xfrm>
              <a:off x="443869" y="606655"/>
              <a:ext cx="112680" cy="81720"/>
            </p14:xfrm>
          </p:contentPart>
        </mc:Choice>
        <mc:Fallback>
          <p:pic>
            <p:nvPicPr>
              <p:cNvPr id="2" name="Ink 1">
                <a:extLst>
                  <a:ext uri="{FF2B5EF4-FFF2-40B4-BE49-F238E27FC236}">
                    <a16:creationId xmlns:a16="http://schemas.microsoft.com/office/drawing/2014/main" id="{32E9FB5E-B1BE-40AD-81D7-35E02F18622E}"/>
                  </a:ext>
                </a:extLst>
              </p:cNvPr>
              <p:cNvPicPr/>
              <p:nvPr/>
            </p:nvPicPr>
            <p:blipFill>
              <a:blip r:embed="rId3"/>
              <a:stretch>
                <a:fillRect/>
              </a:stretch>
            </p:blipFill>
            <p:spPr>
              <a:xfrm>
                <a:off x="434869" y="598015"/>
                <a:ext cx="130320" cy="99360"/>
              </a:xfrm>
              <a:prstGeom prst="rect">
                <a:avLst/>
              </a:prstGeom>
            </p:spPr>
          </p:pic>
        </mc:Fallback>
      </mc:AlternateContent>
    </p:spTree>
    <p:extLst>
      <p:ext uri="{BB962C8B-B14F-4D97-AF65-F5344CB8AC3E}">
        <p14:creationId xmlns:p14="http://schemas.microsoft.com/office/powerpoint/2010/main" val="1768214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BEBF85-DEA5-45AD-B16D-70F8CECD43D3}"/>
              </a:ext>
            </a:extLst>
          </p:cNvPr>
          <p:cNvPicPr>
            <a:picLocks noChangeAspect="1"/>
          </p:cNvPicPr>
          <p:nvPr/>
        </p:nvPicPr>
        <p:blipFill>
          <a:blip r:embed="rId2"/>
          <a:stretch>
            <a:fillRect/>
          </a:stretch>
        </p:blipFill>
        <p:spPr>
          <a:xfrm>
            <a:off x="0" y="0"/>
            <a:ext cx="12192000" cy="6957391"/>
          </a:xfrm>
          <a:prstGeom prst="rect">
            <a:avLst/>
          </a:prstGeom>
        </p:spPr>
      </p:pic>
    </p:spTree>
    <p:extLst>
      <p:ext uri="{BB962C8B-B14F-4D97-AF65-F5344CB8AC3E}">
        <p14:creationId xmlns:p14="http://schemas.microsoft.com/office/powerpoint/2010/main" val="4063955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509997-8BCF-432D-A203-EC15DAE2A29C}"/>
              </a:ext>
            </a:extLst>
          </p:cNvPr>
          <p:cNvSpPr/>
          <p:nvPr/>
        </p:nvSpPr>
        <p:spPr>
          <a:xfrm>
            <a:off x="1695232" y="206936"/>
            <a:ext cx="4400768" cy="707886"/>
          </a:xfrm>
          <a:prstGeom prst="rect">
            <a:avLst/>
          </a:prstGeom>
        </p:spPr>
        <p:txBody>
          <a:bodyPr wrap="square">
            <a:spAutoFit/>
          </a:bodyPr>
          <a:lstStyle/>
          <a:p>
            <a:pPr lvl="1"/>
            <a:r>
              <a:rPr lang="en-US" dirty="0"/>
              <a:t> </a:t>
            </a:r>
            <a:r>
              <a:rPr lang="en-US" sz="4000" dirty="0">
                <a:solidFill>
                  <a:srgbClr val="FFFF00"/>
                </a:solidFill>
                <a:highlight>
                  <a:srgbClr val="000000"/>
                </a:highlight>
              </a:rPr>
              <a:t>ionic equation</a:t>
            </a:r>
            <a:endParaRPr lang="en-US" dirty="0">
              <a:solidFill>
                <a:srgbClr val="FFFF00"/>
              </a:solidFill>
              <a:highlight>
                <a:srgbClr val="000000"/>
              </a:highlight>
            </a:endParaRPr>
          </a:p>
        </p:txBody>
      </p:sp>
      <p:sp>
        <p:nvSpPr>
          <p:cNvPr id="3" name="Rectangle 2">
            <a:extLst>
              <a:ext uri="{FF2B5EF4-FFF2-40B4-BE49-F238E27FC236}">
                <a16:creationId xmlns:a16="http://schemas.microsoft.com/office/drawing/2014/main" id="{D96540E5-8AAE-48B4-8835-96375D46C2F2}"/>
              </a:ext>
            </a:extLst>
          </p:cNvPr>
          <p:cNvSpPr/>
          <p:nvPr/>
        </p:nvSpPr>
        <p:spPr>
          <a:xfrm>
            <a:off x="280219" y="1332636"/>
            <a:ext cx="11631561" cy="1384995"/>
          </a:xfrm>
          <a:prstGeom prst="rect">
            <a:avLst/>
          </a:prstGeom>
        </p:spPr>
        <p:txBody>
          <a:bodyPr wrap="square">
            <a:spAutoFit/>
          </a:bodyPr>
          <a:lstStyle/>
          <a:p>
            <a:r>
              <a:rPr lang="en-US" sz="2800" b="1" dirty="0">
                <a:highlight>
                  <a:srgbClr val="C0C0C0"/>
                </a:highlight>
              </a:rPr>
              <a:t>most ionic compounds  and strong acids and alkalis dissociate completely into ions when dissolve in water.</a:t>
            </a:r>
          </a:p>
          <a:p>
            <a:r>
              <a:rPr lang="en-US" sz="2800" b="1" dirty="0">
                <a:highlight>
                  <a:srgbClr val="C0C0C0"/>
                </a:highlight>
              </a:rPr>
              <a:t>The solid, liquid and gaseous chemicals are not formed ions in water. </a:t>
            </a:r>
            <a:endParaRPr lang="en-US" sz="2000" b="1" dirty="0">
              <a:highlight>
                <a:srgbClr val="C0C0C0"/>
              </a:highlight>
            </a:endParaRPr>
          </a:p>
        </p:txBody>
      </p:sp>
      <p:sp>
        <p:nvSpPr>
          <p:cNvPr id="4" name="Rectangle 3">
            <a:extLst>
              <a:ext uri="{FF2B5EF4-FFF2-40B4-BE49-F238E27FC236}">
                <a16:creationId xmlns:a16="http://schemas.microsoft.com/office/drawing/2014/main" id="{8F6FAEF2-9BA4-490E-85EC-87ADC1729977}"/>
              </a:ext>
            </a:extLst>
          </p:cNvPr>
          <p:cNvSpPr/>
          <p:nvPr/>
        </p:nvSpPr>
        <p:spPr>
          <a:xfrm>
            <a:off x="240890" y="2927555"/>
            <a:ext cx="11710219" cy="3170099"/>
          </a:xfrm>
          <a:prstGeom prst="rect">
            <a:avLst/>
          </a:prstGeom>
        </p:spPr>
        <p:txBody>
          <a:bodyPr wrap="square">
            <a:spAutoFit/>
          </a:bodyPr>
          <a:lstStyle/>
          <a:p>
            <a:r>
              <a:rPr lang="en-US" sz="3200" b="1" dirty="0">
                <a:solidFill>
                  <a:srgbClr val="FFFF00"/>
                </a:solidFill>
                <a:highlight>
                  <a:srgbClr val="800080"/>
                </a:highlight>
              </a:rPr>
              <a:t>Steps you have to follow in balancing ionic equations</a:t>
            </a:r>
          </a:p>
          <a:p>
            <a:endParaRPr lang="en-US" sz="2400" b="1" dirty="0"/>
          </a:p>
          <a:p>
            <a:pPr marL="457200" indent="-457200">
              <a:buFont typeface="+mj-lt"/>
              <a:buAutoNum type="arabicPeriod"/>
            </a:pPr>
            <a:r>
              <a:rPr lang="en-US" sz="2400" b="1" dirty="0"/>
              <a:t>Balance the number of atoms on both sides of the equation</a:t>
            </a:r>
          </a:p>
          <a:p>
            <a:pPr marL="457200" indent="-457200">
              <a:buFont typeface="+mj-lt"/>
              <a:buAutoNum type="arabicPeriod"/>
            </a:pPr>
            <a:r>
              <a:rPr lang="en-US" sz="2400" b="1" dirty="0"/>
              <a:t>Write the ions formed in the equation.</a:t>
            </a:r>
          </a:p>
          <a:p>
            <a:pPr marL="457200" indent="-457200">
              <a:buFont typeface="+mj-lt"/>
              <a:buAutoNum type="arabicPeriod"/>
            </a:pPr>
            <a:r>
              <a:rPr lang="en-US" sz="2400" b="1" dirty="0"/>
              <a:t> Omit spectator ions. (ions that do not take part in the reaction formed on both sides of equations).</a:t>
            </a:r>
          </a:p>
          <a:p>
            <a:pPr marL="457200" indent="-457200">
              <a:buFont typeface="+mj-lt"/>
              <a:buAutoNum type="arabicPeriod"/>
            </a:pPr>
            <a:r>
              <a:rPr lang="en-US" sz="2400" b="1" dirty="0"/>
              <a:t>Write down the physical states.</a:t>
            </a:r>
          </a:p>
          <a:p>
            <a:pPr marL="457200" indent="-457200">
              <a:buFont typeface="+mj-lt"/>
              <a:buAutoNum type="arabicPeriod"/>
            </a:pPr>
            <a:r>
              <a:rPr lang="en-US" sz="2400" b="1" dirty="0"/>
              <a:t>Check the net ions amount.</a:t>
            </a:r>
            <a:endParaRPr lang="en-US" b="1" dirty="0"/>
          </a:p>
        </p:txBody>
      </p:sp>
    </p:spTree>
    <p:extLst>
      <p:ext uri="{BB962C8B-B14F-4D97-AF65-F5344CB8AC3E}">
        <p14:creationId xmlns:p14="http://schemas.microsoft.com/office/powerpoint/2010/main" val="1999980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C4F789-2C5E-4E58-B618-5AEF6C3E01AC}"/>
              </a:ext>
            </a:extLst>
          </p:cNvPr>
          <p:cNvSpPr/>
          <p:nvPr/>
        </p:nvSpPr>
        <p:spPr>
          <a:xfrm>
            <a:off x="1" y="0"/>
            <a:ext cx="12192000" cy="7048083"/>
          </a:xfrm>
          <a:prstGeom prst="rect">
            <a:avLst/>
          </a:prstGeom>
        </p:spPr>
        <p:txBody>
          <a:bodyPr wrap="square">
            <a:spAutoFit/>
          </a:bodyPr>
          <a:lstStyle/>
          <a:p>
            <a:r>
              <a:rPr lang="pt-BR" sz="3200" b="1" dirty="0">
                <a:solidFill>
                  <a:srgbClr val="FFFF00"/>
                </a:solidFill>
                <a:highlight>
                  <a:srgbClr val="000000"/>
                </a:highlight>
              </a:rPr>
              <a:t>Examples(balancing ionic equations)</a:t>
            </a:r>
            <a:r>
              <a:rPr lang="pt-BR" sz="3200" b="1" dirty="0">
                <a:highlight>
                  <a:srgbClr val="000000"/>
                </a:highlight>
              </a:rPr>
              <a:t>) </a:t>
            </a:r>
          </a:p>
          <a:p>
            <a:endParaRPr lang="pt-BR" sz="2800" dirty="0">
              <a:solidFill>
                <a:srgbClr val="FFFF00"/>
              </a:solidFill>
            </a:endParaRPr>
          </a:p>
          <a:p>
            <a:r>
              <a:rPr lang="pt-BR" sz="2800" dirty="0"/>
              <a:t>NaOH (aq) + Fe(NO3)3 (aq)                                         Fe(OH)3 (s) + NaNO3 (aq)</a:t>
            </a:r>
          </a:p>
          <a:p>
            <a:endParaRPr lang="pt-BR" sz="2800" dirty="0"/>
          </a:p>
          <a:p>
            <a:r>
              <a:rPr lang="pt-BR" sz="2800" dirty="0"/>
              <a:t>3NaOH (aq) + Fe(NO3)3 (aq)                                       Fe(OH)3 (s) + 3NaNO3 (aq)</a:t>
            </a:r>
          </a:p>
          <a:p>
            <a:endParaRPr lang="pt-BR" sz="2800" dirty="0"/>
          </a:p>
          <a:p>
            <a:pPr marL="457200" indent="-457200">
              <a:buFont typeface="Wingdings" panose="05000000000000000000" pitchFamily="2" charset="2"/>
              <a:buChar char="q"/>
            </a:pPr>
            <a:r>
              <a:rPr lang="pt-BR" sz="2800" dirty="0">
                <a:solidFill>
                  <a:schemeClr val="accent6">
                    <a:lumMod val="50000"/>
                  </a:schemeClr>
                </a:solidFill>
                <a:highlight>
                  <a:srgbClr val="FF00FF"/>
                </a:highlight>
              </a:rPr>
              <a:t>Ionic equation</a:t>
            </a:r>
          </a:p>
          <a:p>
            <a:endParaRPr lang="pt-BR" sz="2800" dirty="0">
              <a:solidFill>
                <a:schemeClr val="accent6">
                  <a:lumMod val="50000"/>
                </a:schemeClr>
              </a:solidFill>
            </a:endParaRPr>
          </a:p>
          <a:p>
            <a:r>
              <a:rPr lang="pt-BR" sz="2800" dirty="0"/>
              <a:t>3Na</a:t>
            </a:r>
            <a:r>
              <a:rPr lang="pt-BR" sz="2800" dirty="0">
                <a:highlight>
                  <a:srgbClr val="FF0000"/>
                </a:highlight>
              </a:rPr>
              <a:t>+</a:t>
            </a:r>
            <a:r>
              <a:rPr lang="pt-BR" sz="2800" dirty="0"/>
              <a:t>   +   3OH</a:t>
            </a:r>
            <a:r>
              <a:rPr lang="pt-BR" sz="2800" dirty="0">
                <a:highlight>
                  <a:srgbClr val="FF0000"/>
                </a:highlight>
              </a:rPr>
              <a:t>-</a:t>
            </a:r>
            <a:r>
              <a:rPr lang="pt-BR" sz="2800" dirty="0"/>
              <a:t>    +   Fe</a:t>
            </a:r>
            <a:r>
              <a:rPr lang="pt-BR" sz="2800" dirty="0">
                <a:highlight>
                  <a:srgbClr val="FF0000"/>
                </a:highlight>
              </a:rPr>
              <a:t>3+</a:t>
            </a:r>
            <a:r>
              <a:rPr lang="pt-BR" sz="2800" dirty="0"/>
              <a:t>   +   3NO3</a:t>
            </a:r>
            <a:r>
              <a:rPr lang="pt-BR" sz="2800" dirty="0">
                <a:highlight>
                  <a:srgbClr val="FF0000"/>
                </a:highlight>
              </a:rPr>
              <a:t>-</a:t>
            </a:r>
            <a:r>
              <a:rPr lang="pt-BR" sz="2800" dirty="0"/>
              <a:t>                         Fe(OH)3 + 3Na</a:t>
            </a:r>
            <a:r>
              <a:rPr lang="pt-BR" sz="2800" dirty="0">
                <a:highlight>
                  <a:srgbClr val="FF0000"/>
                </a:highlight>
              </a:rPr>
              <a:t>+</a:t>
            </a:r>
            <a:r>
              <a:rPr lang="pt-BR" sz="2800" dirty="0"/>
              <a:t>  +   3NO3</a:t>
            </a:r>
            <a:r>
              <a:rPr lang="pt-BR" sz="2800" dirty="0">
                <a:highlight>
                  <a:srgbClr val="FF0000"/>
                </a:highlight>
              </a:rPr>
              <a:t>-</a:t>
            </a:r>
          </a:p>
          <a:p>
            <a:endParaRPr lang="pt-BR" sz="2800" dirty="0"/>
          </a:p>
          <a:p>
            <a:r>
              <a:rPr lang="pt-BR" sz="2800" dirty="0"/>
              <a:t>Fe</a:t>
            </a:r>
            <a:r>
              <a:rPr lang="pt-BR" sz="2800" dirty="0">
                <a:highlight>
                  <a:srgbClr val="FF0000"/>
                </a:highlight>
              </a:rPr>
              <a:t>3+ </a:t>
            </a:r>
            <a:r>
              <a:rPr lang="pt-BR" sz="2800" dirty="0"/>
              <a:t>(aq)   +      3OH</a:t>
            </a:r>
            <a:r>
              <a:rPr lang="pt-BR" sz="2800" dirty="0">
                <a:highlight>
                  <a:srgbClr val="FF0000"/>
                </a:highlight>
              </a:rPr>
              <a:t>-</a:t>
            </a:r>
            <a:r>
              <a:rPr lang="pt-BR" sz="2800" dirty="0"/>
              <a:t>(aq)                                                               Fe(OH)3(s)</a:t>
            </a:r>
          </a:p>
          <a:p>
            <a:endParaRPr lang="pt-BR" sz="2800" dirty="0"/>
          </a:p>
          <a:p>
            <a:pPr marL="457200" indent="-457200">
              <a:buFont typeface="Wingdings" panose="05000000000000000000" pitchFamily="2" charset="2"/>
              <a:buChar char="q"/>
            </a:pPr>
            <a:r>
              <a:rPr lang="pt-BR" sz="2800" dirty="0">
                <a:solidFill>
                  <a:schemeClr val="accent6">
                    <a:lumMod val="50000"/>
                  </a:schemeClr>
                </a:solidFill>
                <a:highlight>
                  <a:srgbClr val="FF00FF"/>
                </a:highlight>
              </a:rPr>
              <a:t>Net ions</a:t>
            </a:r>
          </a:p>
          <a:p>
            <a:endParaRPr lang="pt-BR" sz="2800" dirty="0"/>
          </a:p>
          <a:p>
            <a:r>
              <a:rPr lang="pt-BR" sz="2800" dirty="0"/>
              <a:t>3+    +    3-   =  0</a:t>
            </a:r>
          </a:p>
          <a:p>
            <a:endParaRPr lang="pt-BR" sz="2800" dirty="0"/>
          </a:p>
        </p:txBody>
      </p:sp>
      <p:sp>
        <p:nvSpPr>
          <p:cNvPr id="3" name="Arrow: Right 2">
            <a:extLst>
              <a:ext uri="{FF2B5EF4-FFF2-40B4-BE49-F238E27FC236}">
                <a16:creationId xmlns:a16="http://schemas.microsoft.com/office/drawing/2014/main" id="{3669F781-6B4C-40D4-89B8-E16C69160EB7}"/>
              </a:ext>
            </a:extLst>
          </p:cNvPr>
          <p:cNvSpPr/>
          <p:nvPr/>
        </p:nvSpPr>
        <p:spPr>
          <a:xfrm>
            <a:off x="5889522" y="1091381"/>
            <a:ext cx="1337187" cy="255638"/>
          </a:xfrm>
          <a:prstGeom prst="right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D4C8D1C-4BC7-4A10-84BA-94A178ED7CA6}"/>
              </a:ext>
            </a:extLst>
          </p:cNvPr>
          <p:cNvPicPr>
            <a:picLocks noChangeAspect="1"/>
          </p:cNvPicPr>
          <p:nvPr/>
        </p:nvPicPr>
        <p:blipFill>
          <a:blip r:embed="rId2"/>
          <a:stretch>
            <a:fillRect/>
          </a:stretch>
        </p:blipFill>
        <p:spPr>
          <a:xfrm>
            <a:off x="5873280" y="3570744"/>
            <a:ext cx="1353429" cy="292633"/>
          </a:xfrm>
          <a:prstGeom prst="rect">
            <a:avLst/>
          </a:prstGeom>
        </p:spPr>
      </p:pic>
      <p:pic>
        <p:nvPicPr>
          <p:cNvPr id="5" name="Picture 4">
            <a:extLst>
              <a:ext uri="{FF2B5EF4-FFF2-40B4-BE49-F238E27FC236}">
                <a16:creationId xmlns:a16="http://schemas.microsoft.com/office/drawing/2014/main" id="{78146922-5D89-4B94-9C63-CE9D453793BA}"/>
              </a:ext>
            </a:extLst>
          </p:cNvPr>
          <p:cNvPicPr>
            <a:picLocks noChangeAspect="1"/>
          </p:cNvPicPr>
          <p:nvPr/>
        </p:nvPicPr>
        <p:blipFill>
          <a:blip r:embed="rId2"/>
          <a:stretch>
            <a:fillRect/>
          </a:stretch>
        </p:blipFill>
        <p:spPr>
          <a:xfrm>
            <a:off x="5889522" y="1914063"/>
            <a:ext cx="1353429" cy="292633"/>
          </a:xfrm>
          <a:prstGeom prst="rect">
            <a:avLst/>
          </a:prstGeom>
        </p:spPr>
      </p:pic>
      <p:pic>
        <p:nvPicPr>
          <p:cNvPr id="7" name="Picture 6">
            <a:extLst>
              <a:ext uri="{FF2B5EF4-FFF2-40B4-BE49-F238E27FC236}">
                <a16:creationId xmlns:a16="http://schemas.microsoft.com/office/drawing/2014/main" id="{48FC525E-68C9-47D3-853E-69D04B0B6A54}"/>
              </a:ext>
            </a:extLst>
          </p:cNvPr>
          <p:cNvPicPr>
            <a:picLocks noChangeAspect="1"/>
          </p:cNvPicPr>
          <p:nvPr/>
        </p:nvPicPr>
        <p:blipFill>
          <a:blip r:embed="rId2"/>
          <a:stretch>
            <a:fillRect/>
          </a:stretch>
        </p:blipFill>
        <p:spPr>
          <a:xfrm>
            <a:off x="5889522" y="4390962"/>
            <a:ext cx="1353429" cy="292633"/>
          </a:xfrm>
          <a:prstGeom prst="rect">
            <a:avLst/>
          </a:prstGeom>
        </p:spPr>
      </p:pic>
    </p:spTree>
    <p:extLst>
      <p:ext uri="{BB962C8B-B14F-4D97-AF65-F5344CB8AC3E}">
        <p14:creationId xmlns:p14="http://schemas.microsoft.com/office/powerpoint/2010/main" val="2131965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196F52-F5E9-4439-A532-8F61578428D0}"/>
              </a:ext>
            </a:extLst>
          </p:cNvPr>
          <p:cNvPicPr>
            <a:picLocks noChangeAspect="1"/>
          </p:cNvPicPr>
          <p:nvPr/>
        </p:nvPicPr>
        <p:blipFill rotWithShape="1">
          <a:blip r:embed="rId2"/>
          <a:srcRect l="3179" t="11731" r="10881" b="43678"/>
          <a:stretch/>
        </p:blipFill>
        <p:spPr>
          <a:xfrm>
            <a:off x="0" y="0"/>
            <a:ext cx="12192000" cy="6858000"/>
          </a:xfrm>
          <a:prstGeom prst="rect">
            <a:avLst/>
          </a:prstGeom>
        </p:spPr>
      </p:pic>
    </p:spTree>
    <p:extLst>
      <p:ext uri="{BB962C8B-B14F-4D97-AF65-F5344CB8AC3E}">
        <p14:creationId xmlns:p14="http://schemas.microsoft.com/office/powerpoint/2010/main" val="3488189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E18F3F-613A-431E-A25A-1EFE1E71B366}"/>
              </a:ext>
            </a:extLst>
          </p:cNvPr>
          <p:cNvPicPr>
            <a:picLocks noChangeAspect="1"/>
          </p:cNvPicPr>
          <p:nvPr/>
        </p:nvPicPr>
        <p:blipFill rotWithShape="1">
          <a:blip r:embed="rId2"/>
          <a:srcRect l="2977" t="56344" r="5408" b="2401"/>
          <a:stretch/>
        </p:blipFill>
        <p:spPr>
          <a:xfrm>
            <a:off x="-150920" y="363985"/>
            <a:ext cx="12191999" cy="6858000"/>
          </a:xfrm>
          <a:prstGeom prst="rect">
            <a:avLst/>
          </a:prstGeom>
        </p:spPr>
      </p:pic>
    </p:spTree>
    <p:extLst>
      <p:ext uri="{BB962C8B-B14F-4D97-AF65-F5344CB8AC3E}">
        <p14:creationId xmlns:p14="http://schemas.microsoft.com/office/powerpoint/2010/main" val="633138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FF4362-6939-42A2-8838-8880653A3444}"/>
              </a:ext>
            </a:extLst>
          </p:cNvPr>
          <p:cNvSpPr txBox="1"/>
          <p:nvPr/>
        </p:nvSpPr>
        <p:spPr>
          <a:xfrm>
            <a:off x="2472856" y="198783"/>
            <a:ext cx="6655242" cy="584775"/>
          </a:xfrm>
          <a:prstGeom prst="rect">
            <a:avLst/>
          </a:prstGeom>
          <a:solidFill>
            <a:srgbClr val="002060"/>
          </a:solidFill>
        </p:spPr>
        <p:txBody>
          <a:bodyPr wrap="square" rtlCol="0">
            <a:spAutoFit/>
          </a:bodyPr>
          <a:lstStyle/>
          <a:p>
            <a:pPr algn="ctr"/>
            <a:r>
              <a:rPr lang="en-US" sz="3200" dirty="0">
                <a:solidFill>
                  <a:srgbClr val="FFFF00"/>
                </a:solidFill>
              </a:rPr>
              <a:t>Relative atomic mass</a:t>
            </a:r>
          </a:p>
        </p:txBody>
      </p:sp>
      <p:sp>
        <p:nvSpPr>
          <p:cNvPr id="5" name="Rectangle 4">
            <a:extLst>
              <a:ext uri="{FF2B5EF4-FFF2-40B4-BE49-F238E27FC236}">
                <a16:creationId xmlns:a16="http://schemas.microsoft.com/office/drawing/2014/main" id="{CC53F587-8110-4204-AE05-B061DDC7ACCF}"/>
              </a:ext>
            </a:extLst>
          </p:cNvPr>
          <p:cNvSpPr/>
          <p:nvPr/>
        </p:nvSpPr>
        <p:spPr>
          <a:xfrm>
            <a:off x="408166" y="1061854"/>
            <a:ext cx="11709621" cy="1692771"/>
          </a:xfrm>
          <a:prstGeom prst="rect">
            <a:avLst/>
          </a:prstGeom>
        </p:spPr>
        <p:txBody>
          <a:bodyPr wrap="square">
            <a:spAutoFit/>
          </a:bodyPr>
          <a:lstStyle/>
          <a:p>
            <a:r>
              <a:rPr lang="en-US" sz="2800" b="1" dirty="0">
                <a:solidFill>
                  <a:srgbClr val="92D050"/>
                </a:solidFill>
                <a:highlight>
                  <a:srgbClr val="FF0000"/>
                </a:highlight>
              </a:rPr>
              <a:t>Relative atomic mass (</a:t>
            </a:r>
            <a:r>
              <a:rPr lang="en-US" sz="2800" b="1" dirty="0" err="1">
                <a:solidFill>
                  <a:srgbClr val="92D050"/>
                </a:solidFill>
                <a:highlight>
                  <a:srgbClr val="FF0000"/>
                </a:highlight>
              </a:rPr>
              <a:t>Ar</a:t>
            </a:r>
            <a:r>
              <a:rPr lang="en-US" sz="2800" b="1" dirty="0">
                <a:solidFill>
                  <a:srgbClr val="92D050"/>
                </a:solidFill>
                <a:highlight>
                  <a:srgbClr val="FF0000"/>
                </a:highlight>
              </a:rPr>
              <a:t>): </a:t>
            </a:r>
          </a:p>
          <a:p>
            <a:endParaRPr lang="en-US" sz="2800" b="1" dirty="0">
              <a:solidFill>
                <a:srgbClr val="92D050"/>
              </a:solidFill>
              <a:highlight>
                <a:srgbClr val="FF0000"/>
              </a:highlight>
            </a:endParaRPr>
          </a:p>
          <a:p>
            <a:pPr marL="342900" indent="-342900">
              <a:buFont typeface="Wingdings" panose="05000000000000000000" pitchFamily="2" charset="2"/>
              <a:buChar char="q"/>
            </a:pPr>
            <a:r>
              <a:rPr lang="en-US" sz="2400" dirty="0"/>
              <a:t>The average mass of naturally occurring atoms of an isotopic element on a scale where the carbon-12 atom has a mass of exactly 12 units.</a:t>
            </a:r>
          </a:p>
        </p:txBody>
      </p:sp>
      <p:pic>
        <p:nvPicPr>
          <p:cNvPr id="7" name="Picture 6">
            <a:extLst>
              <a:ext uri="{FF2B5EF4-FFF2-40B4-BE49-F238E27FC236}">
                <a16:creationId xmlns:a16="http://schemas.microsoft.com/office/drawing/2014/main" id="{9D2449F8-036F-4C67-91FE-EE4261FDB1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8069" y="2754625"/>
            <a:ext cx="8894857" cy="4031812"/>
          </a:xfrm>
          <a:prstGeom prst="rect">
            <a:avLst/>
          </a:prstGeom>
        </p:spPr>
      </p:pic>
    </p:spTree>
    <p:extLst>
      <p:ext uri="{BB962C8B-B14F-4D97-AF65-F5344CB8AC3E}">
        <p14:creationId xmlns:p14="http://schemas.microsoft.com/office/powerpoint/2010/main" val="3604422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210CB8-FC94-4492-8B80-99A4EA1EB801}"/>
              </a:ext>
            </a:extLst>
          </p:cNvPr>
          <p:cNvPicPr>
            <a:picLocks noChangeAspect="1"/>
          </p:cNvPicPr>
          <p:nvPr/>
        </p:nvPicPr>
        <p:blipFill>
          <a:blip r:embed="rId2"/>
          <a:stretch>
            <a:fillRect/>
          </a:stretch>
        </p:blipFill>
        <p:spPr>
          <a:xfrm>
            <a:off x="763325" y="215679"/>
            <a:ext cx="10933043" cy="6426642"/>
          </a:xfrm>
          <a:prstGeom prst="rect">
            <a:avLst/>
          </a:prstGeom>
        </p:spPr>
      </p:pic>
    </p:spTree>
    <p:extLst>
      <p:ext uri="{BB962C8B-B14F-4D97-AF65-F5344CB8AC3E}">
        <p14:creationId xmlns:p14="http://schemas.microsoft.com/office/powerpoint/2010/main" val="3611271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1339" t="18430" r="33653" b="39748"/>
          <a:stretch/>
        </p:blipFill>
        <p:spPr>
          <a:xfrm>
            <a:off x="0" y="0"/>
            <a:ext cx="12192000" cy="6858000"/>
          </a:xfrm>
          <a:prstGeom prst="rect">
            <a:avLst/>
          </a:prstGeom>
        </p:spPr>
      </p:pic>
    </p:spTree>
    <p:extLst>
      <p:ext uri="{BB962C8B-B14F-4D97-AF65-F5344CB8AC3E}">
        <p14:creationId xmlns:p14="http://schemas.microsoft.com/office/powerpoint/2010/main" val="3211082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956FE4-2DEA-47AC-8182-5281967F87AF}"/>
              </a:ext>
            </a:extLst>
          </p:cNvPr>
          <p:cNvPicPr>
            <a:picLocks noChangeAspect="1"/>
          </p:cNvPicPr>
          <p:nvPr/>
        </p:nvPicPr>
        <p:blipFill>
          <a:blip r:embed="rId2"/>
          <a:stretch>
            <a:fillRect/>
          </a:stretch>
        </p:blipFill>
        <p:spPr>
          <a:xfrm>
            <a:off x="333955" y="360998"/>
            <a:ext cx="11521439" cy="6262439"/>
          </a:xfrm>
          <a:prstGeom prst="rect">
            <a:avLst/>
          </a:prstGeom>
        </p:spPr>
      </p:pic>
    </p:spTree>
    <p:extLst>
      <p:ext uri="{BB962C8B-B14F-4D97-AF65-F5344CB8AC3E}">
        <p14:creationId xmlns:p14="http://schemas.microsoft.com/office/powerpoint/2010/main" val="1693994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578581-B140-4DAB-B28A-A4877A4B3977}"/>
              </a:ext>
            </a:extLst>
          </p:cNvPr>
          <p:cNvPicPr>
            <a:picLocks noChangeAspect="1"/>
          </p:cNvPicPr>
          <p:nvPr/>
        </p:nvPicPr>
        <p:blipFill>
          <a:blip r:embed="rId2"/>
          <a:stretch>
            <a:fillRect/>
          </a:stretch>
        </p:blipFill>
        <p:spPr>
          <a:xfrm>
            <a:off x="1021341" y="967822"/>
            <a:ext cx="10471072" cy="2674101"/>
          </a:xfrm>
          <a:prstGeom prst="rect">
            <a:avLst/>
          </a:prstGeom>
        </p:spPr>
      </p:pic>
      <p:pic>
        <p:nvPicPr>
          <p:cNvPr id="4" name="Picture 3">
            <a:extLst>
              <a:ext uri="{FF2B5EF4-FFF2-40B4-BE49-F238E27FC236}">
                <a16:creationId xmlns:a16="http://schemas.microsoft.com/office/drawing/2014/main" id="{47D518D5-A0A8-49C4-AF4C-839072CA199F}"/>
              </a:ext>
            </a:extLst>
          </p:cNvPr>
          <p:cNvPicPr>
            <a:picLocks noChangeAspect="1"/>
          </p:cNvPicPr>
          <p:nvPr/>
        </p:nvPicPr>
        <p:blipFill>
          <a:blip r:embed="rId3"/>
          <a:stretch>
            <a:fillRect/>
          </a:stretch>
        </p:blipFill>
        <p:spPr>
          <a:xfrm>
            <a:off x="681445" y="3861022"/>
            <a:ext cx="11363929" cy="1383912"/>
          </a:xfrm>
          <a:prstGeom prst="rect">
            <a:avLst/>
          </a:prstGeom>
          <a:solidFill>
            <a:schemeClr val="accent3">
              <a:lumMod val="60000"/>
              <a:lumOff val="40000"/>
            </a:schemeClr>
          </a:solidFill>
        </p:spPr>
      </p:pic>
    </p:spTree>
    <p:extLst>
      <p:ext uri="{BB962C8B-B14F-4D97-AF65-F5344CB8AC3E}">
        <p14:creationId xmlns:p14="http://schemas.microsoft.com/office/powerpoint/2010/main" val="1757445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CBC3ACB-7EFC-4CB4-869D-F8270F827AE8}"/>
              </a:ext>
            </a:extLst>
          </p:cNvPr>
          <p:cNvSpPr/>
          <p:nvPr/>
        </p:nvSpPr>
        <p:spPr>
          <a:xfrm>
            <a:off x="359134" y="422917"/>
            <a:ext cx="11473732" cy="2585323"/>
          </a:xfrm>
          <a:prstGeom prst="rect">
            <a:avLst/>
          </a:prstGeom>
        </p:spPr>
        <p:txBody>
          <a:bodyPr wrap="square">
            <a:spAutoFit/>
          </a:bodyPr>
          <a:lstStyle/>
          <a:p>
            <a:r>
              <a:rPr lang="en-US" dirty="0"/>
              <a:t> </a:t>
            </a:r>
            <a:r>
              <a:rPr lang="en-US" sz="2400" dirty="0">
                <a:highlight>
                  <a:srgbClr val="FF0000"/>
                </a:highlight>
              </a:rPr>
              <a:t>Relative molecular mass (</a:t>
            </a:r>
            <a:r>
              <a:rPr lang="en-US" sz="2400" dirty="0" err="1">
                <a:highlight>
                  <a:srgbClr val="FF0000"/>
                </a:highlight>
              </a:rPr>
              <a:t>Mr</a:t>
            </a:r>
            <a:r>
              <a:rPr lang="en-US" sz="2400" dirty="0">
                <a:highlight>
                  <a:srgbClr val="FF0000"/>
                </a:highlight>
              </a:rPr>
              <a:t>)</a:t>
            </a:r>
            <a:r>
              <a:rPr lang="en-US" dirty="0">
                <a:highlight>
                  <a:srgbClr val="FF0000"/>
                </a:highlight>
              </a:rPr>
              <a:t>:</a:t>
            </a:r>
            <a:r>
              <a:rPr lang="en-US" dirty="0"/>
              <a:t> </a:t>
            </a:r>
          </a:p>
          <a:p>
            <a:endParaRPr lang="en-US" dirty="0"/>
          </a:p>
          <a:p>
            <a:pPr marL="342900" indent="-342900">
              <a:buFont typeface="Wingdings" panose="05000000000000000000" pitchFamily="2" charset="2"/>
              <a:buChar char="q"/>
            </a:pPr>
            <a:r>
              <a:rPr lang="en-US" sz="2400" b="1" dirty="0"/>
              <a:t>The sum of the relative atomic masses of all the atoms shown in the formula of a molecule. </a:t>
            </a:r>
          </a:p>
          <a:p>
            <a:pPr marL="342900" indent="-342900">
              <a:buFont typeface="Wingdings" panose="05000000000000000000" pitchFamily="2" charset="2"/>
              <a:buChar char="q"/>
            </a:pPr>
            <a:endParaRPr lang="en-US" sz="2400" b="1" dirty="0"/>
          </a:p>
          <a:p>
            <a:pPr marL="342900" indent="-342900">
              <a:buFont typeface="Wingdings" panose="05000000000000000000" pitchFamily="2" charset="2"/>
              <a:buChar char="q"/>
            </a:pPr>
            <a:r>
              <a:rPr lang="en-US" sz="2400" b="1" dirty="0"/>
              <a:t>Notes :relative formula mass (RFM)                  -  ionic compound</a:t>
            </a:r>
          </a:p>
          <a:p>
            <a:r>
              <a:rPr lang="en-US" sz="2400" b="1" dirty="0"/>
              <a:t>                  relative molecular mass (RMM)             -  covalent compound</a:t>
            </a:r>
            <a:endParaRPr lang="en-US" b="1" dirty="0"/>
          </a:p>
        </p:txBody>
      </p:sp>
      <p:pic>
        <p:nvPicPr>
          <p:cNvPr id="5" name="Picture 4">
            <a:extLst>
              <a:ext uri="{FF2B5EF4-FFF2-40B4-BE49-F238E27FC236}">
                <a16:creationId xmlns:a16="http://schemas.microsoft.com/office/drawing/2014/main" id="{DE11ADD0-56B4-4A8E-94EB-7D4CFB0369F7}"/>
              </a:ext>
            </a:extLst>
          </p:cNvPr>
          <p:cNvPicPr>
            <a:picLocks noChangeAspect="1"/>
          </p:cNvPicPr>
          <p:nvPr/>
        </p:nvPicPr>
        <p:blipFill rotWithShape="1">
          <a:blip r:embed="rId2"/>
          <a:srcRect l="13826" t="40812" r="13717" b="11536"/>
          <a:stretch/>
        </p:blipFill>
        <p:spPr>
          <a:xfrm>
            <a:off x="540689" y="3244132"/>
            <a:ext cx="5947576" cy="2941982"/>
          </a:xfrm>
          <a:prstGeom prst="rect">
            <a:avLst/>
          </a:prstGeom>
        </p:spPr>
      </p:pic>
      <p:pic>
        <p:nvPicPr>
          <p:cNvPr id="6" name="Picture 5">
            <a:extLst>
              <a:ext uri="{FF2B5EF4-FFF2-40B4-BE49-F238E27FC236}">
                <a16:creationId xmlns:a16="http://schemas.microsoft.com/office/drawing/2014/main" id="{C76024A4-C145-4C59-A233-F00FB0AB2083}"/>
              </a:ext>
            </a:extLst>
          </p:cNvPr>
          <p:cNvPicPr>
            <a:picLocks noChangeAspect="1"/>
          </p:cNvPicPr>
          <p:nvPr/>
        </p:nvPicPr>
        <p:blipFill rotWithShape="1">
          <a:blip r:embed="rId3"/>
          <a:srcRect l="10463" t="36407" r="29391" b="9159"/>
          <a:stretch/>
        </p:blipFill>
        <p:spPr>
          <a:xfrm>
            <a:off x="6957392" y="3244132"/>
            <a:ext cx="4988118" cy="2941982"/>
          </a:xfrm>
          <a:prstGeom prst="rect">
            <a:avLst/>
          </a:prstGeom>
        </p:spPr>
      </p:pic>
    </p:spTree>
    <p:extLst>
      <p:ext uri="{BB962C8B-B14F-4D97-AF65-F5344CB8AC3E}">
        <p14:creationId xmlns:p14="http://schemas.microsoft.com/office/powerpoint/2010/main" val="3164920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41E996-2015-48C8-B0BA-D40253C75212}"/>
              </a:ext>
            </a:extLst>
          </p:cNvPr>
          <p:cNvPicPr>
            <a:picLocks noChangeAspect="1"/>
          </p:cNvPicPr>
          <p:nvPr/>
        </p:nvPicPr>
        <p:blipFill>
          <a:blip r:embed="rId2"/>
          <a:stretch>
            <a:fillRect/>
          </a:stretch>
        </p:blipFill>
        <p:spPr>
          <a:xfrm>
            <a:off x="6498867" y="721580"/>
            <a:ext cx="5693133" cy="5414838"/>
          </a:xfrm>
          <a:prstGeom prst="rect">
            <a:avLst/>
          </a:prstGeom>
        </p:spPr>
      </p:pic>
      <p:pic>
        <p:nvPicPr>
          <p:cNvPr id="3" name="Picture 2">
            <a:extLst>
              <a:ext uri="{FF2B5EF4-FFF2-40B4-BE49-F238E27FC236}">
                <a16:creationId xmlns:a16="http://schemas.microsoft.com/office/drawing/2014/main" id="{AD04D2DB-0957-4FCF-924E-B65680FBFD79}"/>
              </a:ext>
            </a:extLst>
          </p:cNvPr>
          <p:cNvPicPr>
            <a:picLocks noChangeAspect="1"/>
          </p:cNvPicPr>
          <p:nvPr/>
        </p:nvPicPr>
        <p:blipFill>
          <a:blip r:embed="rId3"/>
          <a:stretch>
            <a:fillRect/>
          </a:stretch>
        </p:blipFill>
        <p:spPr>
          <a:xfrm>
            <a:off x="0" y="721580"/>
            <a:ext cx="6252376" cy="5414838"/>
          </a:xfrm>
          <a:prstGeom prst="rect">
            <a:avLst/>
          </a:prstGeom>
        </p:spPr>
      </p:pic>
    </p:spTree>
    <p:extLst>
      <p:ext uri="{BB962C8B-B14F-4D97-AF65-F5344CB8AC3E}">
        <p14:creationId xmlns:p14="http://schemas.microsoft.com/office/powerpoint/2010/main" val="1527307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2476C3-218F-4489-A42A-00C6536BAFA8}"/>
              </a:ext>
            </a:extLst>
          </p:cNvPr>
          <p:cNvPicPr>
            <a:picLocks noChangeAspect="1"/>
          </p:cNvPicPr>
          <p:nvPr/>
        </p:nvPicPr>
        <p:blipFill>
          <a:blip r:embed="rId2"/>
          <a:stretch>
            <a:fillRect/>
          </a:stretch>
        </p:blipFill>
        <p:spPr>
          <a:xfrm>
            <a:off x="1205949" y="413301"/>
            <a:ext cx="9949732" cy="5820521"/>
          </a:xfrm>
          <a:prstGeom prst="rect">
            <a:avLst/>
          </a:prstGeom>
        </p:spPr>
      </p:pic>
    </p:spTree>
    <p:extLst>
      <p:ext uri="{BB962C8B-B14F-4D97-AF65-F5344CB8AC3E}">
        <p14:creationId xmlns:p14="http://schemas.microsoft.com/office/powerpoint/2010/main" val="3961607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D43371-3C74-455D-84CE-817E6976BB07}"/>
              </a:ext>
            </a:extLst>
          </p:cNvPr>
          <p:cNvSpPr/>
          <p:nvPr/>
        </p:nvSpPr>
        <p:spPr>
          <a:xfrm>
            <a:off x="471776" y="454723"/>
            <a:ext cx="10389705" cy="1815882"/>
          </a:xfrm>
          <a:prstGeom prst="rect">
            <a:avLst/>
          </a:prstGeom>
        </p:spPr>
        <p:txBody>
          <a:bodyPr wrap="square">
            <a:spAutoFit/>
          </a:bodyPr>
          <a:lstStyle/>
          <a:p>
            <a:r>
              <a:rPr lang="en-US" sz="2800" b="1" dirty="0">
                <a:solidFill>
                  <a:srgbClr val="FFFF00"/>
                </a:solidFill>
                <a:highlight>
                  <a:srgbClr val="FF0000"/>
                </a:highlight>
              </a:rPr>
              <a:t>Avogadro Constant: </a:t>
            </a:r>
          </a:p>
          <a:p>
            <a:pPr marL="457200" indent="-457200">
              <a:buFont typeface="Wingdings" panose="05000000000000000000" pitchFamily="2" charset="2"/>
              <a:buChar char="q"/>
            </a:pPr>
            <a:r>
              <a:rPr lang="en-US" sz="2800" b="1" dirty="0"/>
              <a:t>One mole of any substance contains 6 x 10*23 particles.</a:t>
            </a:r>
          </a:p>
          <a:p>
            <a:pPr marL="457200" indent="-457200">
              <a:buFont typeface="Wingdings" panose="05000000000000000000" pitchFamily="2" charset="2"/>
              <a:buChar char="q"/>
            </a:pPr>
            <a:endParaRPr lang="en-US" sz="2800" b="1" dirty="0"/>
          </a:p>
          <a:p>
            <a:r>
              <a:rPr lang="en-US" sz="2800" b="1" dirty="0"/>
              <a:t>              </a:t>
            </a:r>
            <a:r>
              <a:rPr lang="en-US" sz="2800" b="1" dirty="0">
                <a:highlight>
                  <a:srgbClr val="C0C0C0"/>
                </a:highlight>
              </a:rPr>
              <a:t>1 mole of a substance = 6 x 10*23 particles </a:t>
            </a:r>
          </a:p>
        </p:txBody>
      </p:sp>
      <p:pic>
        <p:nvPicPr>
          <p:cNvPr id="4" name="Picture 3">
            <a:extLst>
              <a:ext uri="{FF2B5EF4-FFF2-40B4-BE49-F238E27FC236}">
                <a16:creationId xmlns:a16="http://schemas.microsoft.com/office/drawing/2014/main" id="{2503769B-52CF-4EF7-A51E-695853FFC730}"/>
              </a:ext>
            </a:extLst>
          </p:cNvPr>
          <p:cNvPicPr>
            <a:picLocks noChangeAspect="1"/>
          </p:cNvPicPr>
          <p:nvPr/>
        </p:nvPicPr>
        <p:blipFill rotWithShape="1">
          <a:blip r:embed="rId2"/>
          <a:srcRect l="16634" t="45178" r="5891" b="21165"/>
          <a:stretch/>
        </p:blipFill>
        <p:spPr>
          <a:xfrm>
            <a:off x="181647" y="2689933"/>
            <a:ext cx="8198874" cy="3331603"/>
          </a:xfrm>
          <a:prstGeom prst="rect">
            <a:avLst/>
          </a:prstGeom>
        </p:spPr>
      </p:pic>
      <p:pic>
        <p:nvPicPr>
          <p:cNvPr id="5" name="Picture 4">
            <a:extLst>
              <a:ext uri="{FF2B5EF4-FFF2-40B4-BE49-F238E27FC236}">
                <a16:creationId xmlns:a16="http://schemas.microsoft.com/office/drawing/2014/main" id="{AE7242DC-0A11-4684-810A-D382CCC3C982}"/>
              </a:ext>
            </a:extLst>
          </p:cNvPr>
          <p:cNvPicPr>
            <a:picLocks noChangeAspect="1"/>
          </p:cNvPicPr>
          <p:nvPr/>
        </p:nvPicPr>
        <p:blipFill>
          <a:blip r:embed="rId3"/>
          <a:stretch>
            <a:fillRect/>
          </a:stretch>
        </p:blipFill>
        <p:spPr>
          <a:xfrm>
            <a:off x="8526006" y="3327034"/>
            <a:ext cx="3484347" cy="2057400"/>
          </a:xfrm>
          <a:prstGeom prst="rect">
            <a:avLst/>
          </a:prstGeom>
        </p:spPr>
      </p:pic>
    </p:spTree>
    <p:extLst>
      <p:ext uri="{BB962C8B-B14F-4D97-AF65-F5344CB8AC3E}">
        <p14:creationId xmlns:p14="http://schemas.microsoft.com/office/powerpoint/2010/main" val="1415528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BEE462-2992-4D1E-97F6-E239CD1AD9AD}"/>
              </a:ext>
            </a:extLst>
          </p:cNvPr>
          <p:cNvPicPr>
            <a:picLocks noChangeAspect="1"/>
          </p:cNvPicPr>
          <p:nvPr/>
        </p:nvPicPr>
        <p:blipFill>
          <a:blip r:embed="rId2"/>
          <a:stretch>
            <a:fillRect/>
          </a:stretch>
        </p:blipFill>
        <p:spPr>
          <a:xfrm>
            <a:off x="6191343" y="1451517"/>
            <a:ext cx="6076950" cy="5073569"/>
          </a:xfrm>
          <a:prstGeom prst="rect">
            <a:avLst/>
          </a:prstGeom>
        </p:spPr>
      </p:pic>
    </p:spTree>
    <p:extLst>
      <p:ext uri="{BB962C8B-B14F-4D97-AF65-F5344CB8AC3E}">
        <p14:creationId xmlns:p14="http://schemas.microsoft.com/office/powerpoint/2010/main" val="756286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5DCD71-9A62-4292-B00E-D2A9711E56A1}"/>
              </a:ext>
            </a:extLst>
          </p:cNvPr>
          <p:cNvPicPr>
            <a:picLocks noChangeAspect="1"/>
          </p:cNvPicPr>
          <p:nvPr/>
        </p:nvPicPr>
        <p:blipFill>
          <a:blip r:embed="rId2"/>
          <a:stretch>
            <a:fillRect/>
          </a:stretch>
        </p:blipFill>
        <p:spPr>
          <a:xfrm>
            <a:off x="126634" y="1455938"/>
            <a:ext cx="11130251" cy="4341181"/>
          </a:xfrm>
          <a:prstGeom prst="rect">
            <a:avLst/>
          </a:prstGeom>
        </p:spPr>
      </p:pic>
    </p:spTree>
    <p:extLst>
      <p:ext uri="{BB962C8B-B14F-4D97-AF65-F5344CB8AC3E}">
        <p14:creationId xmlns:p14="http://schemas.microsoft.com/office/powerpoint/2010/main" val="1904490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BE717-CD14-492B-8088-49B227DB6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140" y="163902"/>
            <a:ext cx="5793860" cy="2366234"/>
          </a:xfrm>
          <a:prstGeom prst="rect">
            <a:avLst/>
          </a:prstGeom>
        </p:spPr>
      </p:pic>
      <p:pic>
        <p:nvPicPr>
          <p:cNvPr id="5" name="Picture 4">
            <a:extLst>
              <a:ext uri="{FF2B5EF4-FFF2-40B4-BE49-F238E27FC236}">
                <a16:creationId xmlns:a16="http://schemas.microsoft.com/office/drawing/2014/main" id="{F4815FCF-5737-4861-90E7-B99D8B3A6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215" y="2173983"/>
            <a:ext cx="5468645" cy="2510034"/>
          </a:xfrm>
          <a:prstGeom prst="rect">
            <a:avLst/>
          </a:prstGeom>
        </p:spPr>
      </p:pic>
      <p:pic>
        <p:nvPicPr>
          <p:cNvPr id="7" name="Picture 6">
            <a:extLst>
              <a:ext uri="{FF2B5EF4-FFF2-40B4-BE49-F238E27FC236}">
                <a16:creationId xmlns:a16="http://schemas.microsoft.com/office/drawing/2014/main" id="{E4C9C35C-2228-4DDF-93B4-1F7130A6D9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139" y="4226361"/>
            <a:ext cx="5793861" cy="2366234"/>
          </a:xfrm>
          <a:prstGeom prst="rect">
            <a:avLst/>
          </a:prstGeom>
        </p:spPr>
      </p:pic>
    </p:spTree>
    <p:extLst>
      <p:ext uri="{BB962C8B-B14F-4D97-AF65-F5344CB8AC3E}">
        <p14:creationId xmlns:p14="http://schemas.microsoft.com/office/powerpoint/2010/main" val="175383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91E3754-8E98-42D6-B4DE-ECAC23829106}"/>
              </a:ext>
            </a:extLst>
          </p:cNvPr>
          <p:cNvSpPr/>
          <p:nvPr/>
        </p:nvSpPr>
        <p:spPr>
          <a:xfrm>
            <a:off x="519485" y="1462508"/>
            <a:ext cx="11510837" cy="5016758"/>
          </a:xfrm>
          <a:prstGeom prst="rect">
            <a:avLst/>
          </a:prstGeom>
          <a:solidFill>
            <a:schemeClr val="accent6">
              <a:lumMod val="75000"/>
            </a:schemeClr>
          </a:solidFill>
        </p:spPr>
        <p:txBody>
          <a:bodyPr wrap="square">
            <a:spAutoFit/>
          </a:bodyPr>
          <a:lstStyle/>
          <a:p>
            <a:r>
              <a:rPr lang="en-US" dirty="0"/>
              <a:t> </a:t>
            </a:r>
            <a:r>
              <a:rPr lang="en-US" sz="3200" dirty="0"/>
              <a:t>Molar mass of oxygen atom =</a:t>
            </a:r>
          </a:p>
          <a:p>
            <a:r>
              <a:rPr lang="en-US" sz="3200" dirty="0"/>
              <a:t> Molar mass of oxygen gas =</a:t>
            </a:r>
          </a:p>
          <a:p>
            <a:r>
              <a:rPr lang="en-US" sz="3200" dirty="0"/>
              <a:t> Molar mass of silver =</a:t>
            </a:r>
          </a:p>
          <a:p>
            <a:r>
              <a:rPr lang="en-US" sz="3200" dirty="0"/>
              <a:t> Molar mass of water =</a:t>
            </a:r>
          </a:p>
          <a:p>
            <a:r>
              <a:rPr lang="en-US" sz="3200" dirty="0"/>
              <a:t> Molar mass of calcium chloride =</a:t>
            </a:r>
          </a:p>
          <a:p>
            <a:r>
              <a:rPr lang="en-US" sz="3200" dirty="0"/>
              <a:t> Molar mass of copper (II) oxide =</a:t>
            </a:r>
          </a:p>
          <a:p>
            <a:r>
              <a:rPr lang="en-US" sz="3200" dirty="0"/>
              <a:t>Molar mass of sulfuric acid  =</a:t>
            </a:r>
          </a:p>
          <a:p>
            <a:r>
              <a:rPr lang="en-US" sz="3200" dirty="0"/>
              <a:t>Molar mass of  potassium dichromate =</a:t>
            </a:r>
          </a:p>
          <a:p>
            <a:r>
              <a:rPr lang="en-US" sz="3200" dirty="0"/>
              <a:t>Molar mass of ammonia =</a:t>
            </a:r>
          </a:p>
          <a:p>
            <a:r>
              <a:rPr lang="en-US" sz="3200" dirty="0"/>
              <a:t>Molar mass of potassium acetate =</a:t>
            </a:r>
          </a:p>
        </p:txBody>
      </p:sp>
      <p:sp>
        <p:nvSpPr>
          <p:cNvPr id="3" name="Rectangle 2">
            <a:extLst>
              <a:ext uri="{FF2B5EF4-FFF2-40B4-BE49-F238E27FC236}">
                <a16:creationId xmlns:a16="http://schemas.microsoft.com/office/drawing/2014/main" id="{206A22A8-887A-4422-A2D6-8589246CCE0F}"/>
              </a:ext>
            </a:extLst>
          </p:cNvPr>
          <p:cNvSpPr/>
          <p:nvPr/>
        </p:nvSpPr>
        <p:spPr>
          <a:xfrm>
            <a:off x="519485" y="232699"/>
            <a:ext cx="11784965" cy="1015663"/>
          </a:xfrm>
          <a:prstGeom prst="rect">
            <a:avLst/>
          </a:prstGeom>
        </p:spPr>
        <p:txBody>
          <a:bodyPr wrap="square">
            <a:spAutoFit/>
          </a:bodyPr>
          <a:lstStyle/>
          <a:p>
            <a:r>
              <a:rPr lang="en-US" sz="3200" dirty="0">
                <a:highlight>
                  <a:srgbClr val="FF0000"/>
                </a:highlight>
              </a:rPr>
              <a:t>Molar mass: </a:t>
            </a:r>
          </a:p>
          <a:p>
            <a:pPr marL="457200" indent="-457200">
              <a:buFont typeface="Wingdings" panose="05000000000000000000" pitchFamily="2" charset="2"/>
              <a:buChar char="Ø"/>
            </a:pPr>
            <a:r>
              <a:rPr lang="en-US" sz="2800" b="1" dirty="0"/>
              <a:t>The mass of 1 mole of a substance (molar mass) is the </a:t>
            </a:r>
            <a:r>
              <a:rPr lang="en-US" sz="2800" b="1" dirty="0" err="1"/>
              <a:t>Ar</a:t>
            </a:r>
            <a:r>
              <a:rPr lang="en-US" sz="2800" b="1" dirty="0"/>
              <a:t> or </a:t>
            </a:r>
            <a:r>
              <a:rPr lang="en-US" sz="2800" b="1" dirty="0" err="1"/>
              <a:t>Mr</a:t>
            </a:r>
            <a:r>
              <a:rPr lang="en-US" sz="2800" b="1" dirty="0"/>
              <a:t> in grams.</a:t>
            </a:r>
          </a:p>
        </p:txBody>
      </p:sp>
    </p:spTree>
    <p:extLst>
      <p:ext uri="{BB962C8B-B14F-4D97-AF65-F5344CB8AC3E}">
        <p14:creationId xmlns:p14="http://schemas.microsoft.com/office/powerpoint/2010/main" val="2968410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3971" t="30765" r="33014" b="28690"/>
          <a:stretch/>
        </p:blipFill>
        <p:spPr>
          <a:xfrm>
            <a:off x="0" y="0"/>
            <a:ext cx="12183979" cy="6858000"/>
          </a:xfrm>
          <a:prstGeom prst="rect">
            <a:avLst/>
          </a:prstGeom>
        </p:spPr>
      </p:pic>
    </p:spTree>
    <p:extLst>
      <p:ext uri="{BB962C8B-B14F-4D97-AF65-F5344CB8AC3E}">
        <p14:creationId xmlns:p14="http://schemas.microsoft.com/office/powerpoint/2010/main" val="21152162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567FD0-F830-46A9-9605-D56C44FC98C1}"/>
              </a:ext>
            </a:extLst>
          </p:cNvPr>
          <p:cNvPicPr>
            <a:picLocks noChangeAspect="1"/>
          </p:cNvPicPr>
          <p:nvPr/>
        </p:nvPicPr>
        <p:blipFill rotWithShape="1">
          <a:blip r:embed="rId2"/>
          <a:srcRect l="1" t="-1" r="-1" b="2"/>
          <a:stretch/>
        </p:blipFill>
        <p:spPr>
          <a:xfrm>
            <a:off x="0" y="0"/>
            <a:ext cx="12192000" cy="6858000"/>
          </a:xfrm>
          <a:prstGeom prst="rect">
            <a:avLst/>
          </a:prstGeom>
        </p:spPr>
      </p:pic>
    </p:spTree>
    <p:extLst>
      <p:ext uri="{BB962C8B-B14F-4D97-AF65-F5344CB8AC3E}">
        <p14:creationId xmlns:p14="http://schemas.microsoft.com/office/powerpoint/2010/main" val="1055367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972FDA-064C-4173-9864-10E718B7036D}"/>
              </a:ext>
            </a:extLst>
          </p:cNvPr>
          <p:cNvPicPr>
            <a:picLocks noChangeAspect="1"/>
          </p:cNvPicPr>
          <p:nvPr/>
        </p:nvPicPr>
        <p:blipFill>
          <a:blip r:embed="rId2"/>
          <a:stretch>
            <a:fillRect/>
          </a:stretch>
        </p:blipFill>
        <p:spPr>
          <a:xfrm>
            <a:off x="1971621" y="71716"/>
            <a:ext cx="7882593" cy="2183211"/>
          </a:xfrm>
          <a:prstGeom prst="rect">
            <a:avLst/>
          </a:prstGeom>
        </p:spPr>
      </p:pic>
      <p:pic>
        <p:nvPicPr>
          <p:cNvPr id="3" name="Picture 2">
            <a:extLst>
              <a:ext uri="{FF2B5EF4-FFF2-40B4-BE49-F238E27FC236}">
                <a16:creationId xmlns:a16="http://schemas.microsoft.com/office/drawing/2014/main" id="{85E2AE48-BC63-4CB6-A5B7-82491DA067D2}"/>
              </a:ext>
            </a:extLst>
          </p:cNvPr>
          <p:cNvPicPr>
            <a:picLocks noChangeAspect="1"/>
          </p:cNvPicPr>
          <p:nvPr/>
        </p:nvPicPr>
        <p:blipFill>
          <a:blip r:embed="rId3"/>
          <a:stretch>
            <a:fillRect/>
          </a:stretch>
        </p:blipFill>
        <p:spPr>
          <a:xfrm>
            <a:off x="2820140" y="2325949"/>
            <a:ext cx="6350494" cy="4385570"/>
          </a:xfrm>
          <a:prstGeom prst="rect">
            <a:avLst/>
          </a:prstGeom>
        </p:spPr>
      </p:pic>
    </p:spTree>
    <p:extLst>
      <p:ext uri="{BB962C8B-B14F-4D97-AF65-F5344CB8AC3E}">
        <p14:creationId xmlns:p14="http://schemas.microsoft.com/office/powerpoint/2010/main" val="3541206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3C5B9C-050D-42E0-817B-CD71EB6E56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575" y="854475"/>
            <a:ext cx="5418339" cy="5149049"/>
          </a:xfrm>
          <a:prstGeom prst="rect">
            <a:avLst/>
          </a:prstGeom>
        </p:spPr>
      </p:pic>
      <p:pic>
        <p:nvPicPr>
          <p:cNvPr id="5" name="Picture 4">
            <a:extLst>
              <a:ext uri="{FF2B5EF4-FFF2-40B4-BE49-F238E27FC236}">
                <a16:creationId xmlns:a16="http://schemas.microsoft.com/office/drawing/2014/main" id="{798F5AC0-BBF9-44F5-B907-4855B48E7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673" y="854475"/>
            <a:ext cx="6036814" cy="5149049"/>
          </a:xfrm>
          <a:prstGeom prst="rect">
            <a:avLst/>
          </a:prstGeom>
        </p:spPr>
      </p:pic>
    </p:spTree>
    <p:extLst>
      <p:ext uri="{BB962C8B-B14F-4D97-AF65-F5344CB8AC3E}">
        <p14:creationId xmlns:p14="http://schemas.microsoft.com/office/powerpoint/2010/main" val="3374921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C081BE-A6E1-46CB-BA00-0A27F39D97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32" y="8877"/>
            <a:ext cx="12192000" cy="6858000"/>
          </a:xfrm>
          <a:prstGeom prst="rect">
            <a:avLst/>
          </a:prstGeom>
        </p:spPr>
      </p:pic>
      <p:sp>
        <p:nvSpPr>
          <p:cNvPr id="2" name="Rectangle 1">
            <a:extLst>
              <a:ext uri="{FF2B5EF4-FFF2-40B4-BE49-F238E27FC236}">
                <a16:creationId xmlns:a16="http://schemas.microsoft.com/office/drawing/2014/main" id="{2A270450-46C7-44F3-9283-A5F44B1F234E}"/>
              </a:ext>
            </a:extLst>
          </p:cNvPr>
          <p:cNvSpPr/>
          <p:nvPr/>
        </p:nvSpPr>
        <p:spPr>
          <a:xfrm>
            <a:off x="6676008" y="124287"/>
            <a:ext cx="2050742" cy="807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1945C13-4064-4A55-A6D2-36B80766EDD2}"/>
              </a:ext>
            </a:extLst>
          </p:cNvPr>
          <p:cNvSpPr/>
          <p:nvPr/>
        </p:nvSpPr>
        <p:spPr>
          <a:xfrm>
            <a:off x="9392575" y="1349406"/>
            <a:ext cx="2441359" cy="976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C576B7D-E7D0-496F-86FA-838B20D3247B}"/>
              </a:ext>
            </a:extLst>
          </p:cNvPr>
          <p:cNvSpPr/>
          <p:nvPr/>
        </p:nvSpPr>
        <p:spPr>
          <a:xfrm>
            <a:off x="8238478" y="3000652"/>
            <a:ext cx="2672178" cy="807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BE9D245-5C84-44F5-AEAE-A33235D58A47}"/>
              </a:ext>
            </a:extLst>
          </p:cNvPr>
          <p:cNvSpPr/>
          <p:nvPr/>
        </p:nvSpPr>
        <p:spPr>
          <a:xfrm>
            <a:off x="7830105" y="4403324"/>
            <a:ext cx="1438182" cy="878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582695B-D0C6-4868-8961-88928BF02E09}"/>
              </a:ext>
            </a:extLst>
          </p:cNvPr>
          <p:cNvSpPr/>
          <p:nvPr/>
        </p:nvSpPr>
        <p:spPr>
          <a:xfrm>
            <a:off x="8327254" y="5921406"/>
            <a:ext cx="1296140" cy="7190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38949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BED40F-D0C0-40BA-ABC0-3AC88A1909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D7084B56-092D-4CE3-8C21-6D1084EA6FA3}"/>
              </a:ext>
            </a:extLst>
          </p:cNvPr>
          <p:cNvSpPr/>
          <p:nvPr/>
        </p:nvSpPr>
        <p:spPr>
          <a:xfrm>
            <a:off x="6383045" y="221942"/>
            <a:ext cx="1376038" cy="541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9842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0EA652-1388-402C-86BD-928A3FCE787B}"/>
              </a:ext>
            </a:extLst>
          </p:cNvPr>
          <p:cNvPicPr>
            <a:picLocks noChangeAspect="1"/>
          </p:cNvPicPr>
          <p:nvPr/>
        </p:nvPicPr>
        <p:blipFill rotWithShape="1">
          <a:blip r:embed="rId2"/>
          <a:srcRect t="-1" r="-705" b="-1"/>
          <a:stretch/>
        </p:blipFill>
        <p:spPr>
          <a:xfrm>
            <a:off x="0" y="0"/>
            <a:ext cx="12277817" cy="6857999"/>
          </a:xfrm>
          <a:prstGeom prst="rect">
            <a:avLst/>
          </a:prstGeom>
        </p:spPr>
      </p:pic>
    </p:spTree>
    <p:extLst>
      <p:ext uri="{BB962C8B-B14F-4D97-AF65-F5344CB8AC3E}">
        <p14:creationId xmlns:p14="http://schemas.microsoft.com/office/powerpoint/2010/main" val="2726821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B39DB0-E947-47AE-B58D-3FD63CC2E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417943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F2E6DD-151A-453C-A3F8-3F6B0603C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33153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1D39B7-FB3E-4BE0-8FF1-D9DF27592633}"/>
              </a:ext>
            </a:extLst>
          </p:cNvPr>
          <p:cNvSpPr/>
          <p:nvPr/>
        </p:nvSpPr>
        <p:spPr>
          <a:xfrm>
            <a:off x="2783930" y="238742"/>
            <a:ext cx="6010213" cy="584775"/>
          </a:xfrm>
          <a:prstGeom prst="rect">
            <a:avLst/>
          </a:prstGeom>
          <a:solidFill>
            <a:srgbClr val="002060"/>
          </a:solidFill>
        </p:spPr>
        <p:txBody>
          <a:bodyPr wrap="square">
            <a:spAutoFit/>
          </a:bodyPr>
          <a:lstStyle/>
          <a:p>
            <a:pPr algn="ctr"/>
            <a:r>
              <a:rPr lang="en-US" sz="3200" b="1" dirty="0">
                <a:solidFill>
                  <a:srgbClr val="FFFF00"/>
                </a:solidFill>
              </a:rPr>
              <a:t>Percentages by mass</a:t>
            </a:r>
          </a:p>
        </p:txBody>
      </p:sp>
      <p:pic>
        <p:nvPicPr>
          <p:cNvPr id="3" name="Picture 2">
            <a:extLst>
              <a:ext uri="{FF2B5EF4-FFF2-40B4-BE49-F238E27FC236}">
                <a16:creationId xmlns:a16="http://schemas.microsoft.com/office/drawing/2014/main" id="{D3FA0745-3AA8-42C9-98BA-037C89700986}"/>
              </a:ext>
            </a:extLst>
          </p:cNvPr>
          <p:cNvPicPr>
            <a:picLocks noChangeAspect="1"/>
          </p:cNvPicPr>
          <p:nvPr/>
        </p:nvPicPr>
        <p:blipFill>
          <a:blip r:embed="rId2"/>
          <a:stretch>
            <a:fillRect/>
          </a:stretch>
        </p:blipFill>
        <p:spPr>
          <a:xfrm>
            <a:off x="1885784" y="1205495"/>
            <a:ext cx="8420431" cy="2674740"/>
          </a:xfrm>
          <a:prstGeom prst="rect">
            <a:avLst/>
          </a:prstGeom>
        </p:spPr>
      </p:pic>
      <p:sp>
        <p:nvSpPr>
          <p:cNvPr id="4" name="Rectangle 3">
            <a:extLst>
              <a:ext uri="{FF2B5EF4-FFF2-40B4-BE49-F238E27FC236}">
                <a16:creationId xmlns:a16="http://schemas.microsoft.com/office/drawing/2014/main" id="{45863CF5-AECA-4FB2-9E90-C3266D18187A}"/>
              </a:ext>
            </a:extLst>
          </p:cNvPr>
          <p:cNvSpPr/>
          <p:nvPr/>
        </p:nvSpPr>
        <p:spPr>
          <a:xfrm>
            <a:off x="191922" y="3969825"/>
            <a:ext cx="11059173" cy="584775"/>
          </a:xfrm>
          <a:prstGeom prst="rect">
            <a:avLst/>
          </a:prstGeom>
        </p:spPr>
        <p:txBody>
          <a:bodyPr wrap="square">
            <a:spAutoFit/>
          </a:bodyPr>
          <a:lstStyle/>
          <a:p>
            <a:r>
              <a:rPr lang="en-US" sz="3200" b="1" dirty="0">
                <a:solidFill>
                  <a:schemeClr val="accent4"/>
                </a:solidFill>
                <a:highlight>
                  <a:srgbClr val="008080"/>
                </a:highlight>
              </a:rPr>
              <a:t>Find the percentage by mass of calcium in calcium chloride</a:t>
            </a:r>
            <a:r>
              <a:rPr lang="en-US" sz="2400" dirty="0">
                <a:solidFill>
                  <a:schemeClr val="accent4"/>
                </a:solidFill>
              </a:rPr>
              <a:t>. </a:t>
            </a:r>
          </a:p>
        </p:txBody>
      </p:sp>
      <p:sp>
        <p:nvSpPr>
          <p:cNvPr id="5" name="Rectangle 4">
            <a:extLst>
              <a:ext uri="{FF2B5EF4-FFF2-40B4-BE49-F238E27FC236}">
                <a16:creationId xmlns:a16="http://schemas.microsoft.com/office/drawing/2014/main" id="{CC9E3220-3734-4AD9-B5CD-416474A6AF34}"/>
              </a:ext>
            </a:extLst>
          </p:cNvPr>
          <p:cNvSpPr/>
          <p:nvPr/>
        </p:nvSpPr>
        <p:spPr>
          <a:xfrm>
            <a:off x="295289" y="4836897"/>
            <a:ext cx="10161768" cy="1631216"/>
          </a:xfrm>
          <a:prstGeom prst="rect">
            <a:avLst/>
          </a:prstGeom>
        </p:spPr>
        <p:txBody>
          <a:bodyPr wrap="square">
            <a:spAutoFit/>
          </a:bodyPr>
          <a:lstStyle/>
          <a:p>
            <a:pPr marL="342900" indent="-342900">
              <a:buFont typeface="Wingdings" panose="05000000000000000000" pitchFamily="2" charset="2"/>
              <a:buChar char="Ø"/>
            </a:pPr>
            <a:r>
              <a:rPr lang="en-US" sz="2800" dirty="0"/>
              <a:t>The percentage by mass of calcium in calcium chloride </a:t>
            </a:r>
            <a:r>
              <a:rPr lang="en-US" sz="2400" dirty="0"/>
              <a:t>=</a:t>
            </a:r>
          </a:p>
          <a:p>
            <a:pPr marL="342900" indent="-342900">
              <a:buFont typeface="Wingdings" panose="05000000000000000000" pitchFamily="2" charset="2"/>
              <a:buChar char="Ø"/>
            </a:pPr>
            <a:endParaRPr lang="en-US" sz="2400" dirty="0"/>
          </a:p>
          <a:p>
            <a:r>
              <a:rPr lang="en-US" sz="2400" dirty="0"/>
              <a:t>                                                                                                     </a:t>
            </a:r>
          </a:p>
          <a:p>
            <a:r>
              <a:rPr lang="en-US" sz="2400" dirty="0"/>
              <a:t>                                                                                                                        =</a:t>
            </a:r>
          </a:p>
        </p:txBody>
      </p:sp>
      <p:cxnSp>
        <p:nvCxnSpPr>
          <p:cNvPr id="7" name="Straight Connector 6">
            <a:extLst>
              <a:ext uri="{FF2B5EF4-FFF2-40B4-BE49-F238E27FC236}">
                <a16:creationId xmlns:a16="http://schemas.microsoft.com/office/drawing/2014/main" id="{1117C2CF-418A-43E6-9245-44473E779A6E}"/>
              </a:ext>
            </a:extLst>
          </p:cNvPr>
          <p:cNvCxnSpPr/>
          <p:nvPr/>
        </p:nvCxnSpPr>
        <p:spPr>
          <a:xfrm>
            <a:off x="8969071" y="5160396"/>
            <a:ext cx="20514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344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8C4E85-33B5-45DD-9171-99507E9F3A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3629"/>
            <a:ext cx="9088340" cy="5430741"/>
          </a:xfrm>
          <a:prstGeom prst="rect">
            <a:avLst/>
          </a:prstGeom>
        </p:spPr>
      </p:pic>
      <p:pic>
        <p:nvPicPr>
          <p:cNvPr id="5" name="Picture 4">
            <a:extLst>
              <a:ext uri="{FF2B5EF4-FFF2-40B4-BE49-F238E27FC236}">
                <a16:creationId xmlns:a16="http://schemas.microsoft.com/office/drawing/2014/main" id="{F6550DC8-42B6-41D4-88A7-1F5E3446FE9B}"/>
              </a:ext>
            </a:extLst>
          </p:cNvPr>
          <p:cNvPicPr>
            <a:picLocks noChangeAspect="1"/>
          </p:cNvPicPr>
          <p:nvPr/>
        </p:nvPicPr>
        <p:blipFill>
          <a:blip r:embed="rId3"/>
          <a:stretch>
            <a:fillRect/>
          </a:stretch>
        </p:blipFill>
        <p:spPr>
          <a:xfrm>
            <a:off x="9517711" y="950842"/>
            <a:ext cx="2496710" cy="4813853"/>
          </a:xfrm>
          <a:prstGeom prst="rect">
            <a:avLst/>
          </a:prstGeom>
        </p:spPr>
      </p:pic>
    </p:spTree>
    <p:extLst>
      <p:ext uri="{BB962C8B-B14F-4D97-AF65-F5344CB8AC3E}">
        <p14:creationId xmlns:p14="http://schemas.microsoft.com/office/powerpoint/2010/main" val="3692970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3813" t="45082" r="32774" b="25855"/>
          <a:stretch/>
        </p:blipFill>
        <p:spPr>
          <a:xfrm>
            <a:off x="0" y="0"/>
            <a:ext cx="12192000" cy="6858000"/>
          </a:xfrm>
          <a:prstGeom prst="rect">
            <a:avLst/>
          </a:prstGeom>
        </p:spPr>
      </p:pic>
    </p:spTree>
    <p:extLst>
      <p:ext uri="{BB962C8B-B14F-4D97-AF65-F5344CB8AC3E}">
        <p14:creationId xmlns:p14="http://schemas.microsoft.com/office/powerpoint/2010/main" val="1613742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A98D71-BF45-43F0-8DB8-0CCBD473D2AB}"/>
              </a:ext>
            </a:extLst>
          </p:cNvPr>
          <p:cNvPicPr>
            <a:picLocks noChangeAspect="1"/>
          </p:cNvPicPr>
          <p:nvPr/>
        </p:nvPicPr>
        <p:blipFill rotWithShape="1">
          <a:blip r:embed="rId2"/>
          <a:srcRect r="11188" b="66270"/>
          <a:stretch/>
        </p:blipFill>
        <p:spPr>
          <a:xfrm>
            <a:off x="3450865" y="3699417"/>
            <a:ext cx="8616564" cy="1734875"/>
          </a:xfrm>
          <a:prstGeom prst="rect">
            <a:avLst/>
          </a:prstGeom>
        </p:spPr>
      </p:pic>
      <p:sp>
        <p:nvSpPr>
          <p:cNvPr id="3" name="Rectangle 2">
            <a:extLst>
              <a:ext uri="{FF2B5EF4-FFF2-40B4-BE49-F238E27FC236}">
                <a16:creationId xmlns:a16="http://schemas.microsoft.com/office/drawing/2014/main" id="{63963F7E-6741-45F4-9C39-BBFE482BAC5B}"/>
              </a:ext>
            </a:extLst>
          </p:cNvPr>
          <p:cNvSpPr/>
          <p:nvPr/>
        </p:nvSpPr>
        <p:spPr>
          <a:xfrm>
            <a:off x="165652" y="95635"/>
            <a:ext cx="11860695" cy="2062103"/>
          </a:xfrm>
          <a:prstGeom prst="rect">
            <a:avLst/>
          </a:prstGeom>
          <a:solidFill>
            <a:srgbClr val="0070C0"/>
          </a:solidFill>
        </p:spPr>
        <p:txBody>
          <a:bodyPr wrap="square">
            <a:spAutoFit/>
          </a:bodyPr>
          <a:lstStyle/>
          <a:p>
            <a:pPr marL="457200" indent="-457200">
              <a:buFont typeface="+mj-lt"/>
              <a:buAutoNum type="arabicPeriod"/>
            </a:pPr>
            <a:r>
              <a:rPr lang="en-US" sz="3200" b="1" dirty="0">
                <a:solidFill>
                  <a:srgbClr val="FFC000"/>
                </a:solidFill>
              </a:rPr>
              <a:t>Find the percentage by mass of copper in malachite, CuCO3.Cu(OH)2. </a:t>
            </a:r>
          </a:p>
          <a:p>
            <a:pPr marL="457200" indent="-457200">
              <a:buFont typeface="+mj-lt"/>
              <a:buAutoNum type="arabicPeriod"/>
            </a:pPr>
            <a:r>
              <a:rPr lang="en-US" sz="3200" b="1" dirty="0">
                <a:solidFill>
                  <a:srgbClr val="FFC000"/>
                </a:solidFill>
              </a:rPr>
              <a:t>Find the percentage by mass of water in hydrated, MgSO4.7 H2O.</a:t>
            </a:r>
          </a:p>
          <a:p>
            <a:pPr marL="457200" indent="-457200">
              <a:buFont typeface="+mj-lt"/>
              <a:buAutoNum type="arabicPeriod"/>
            </a:pPr>
            <a:r>
              <a:rPr lang="en-US" sz="3200" b="1" dirty="0">
                <a:solidFill>
                  <a:srgbClr val="FFC000"/>
                </a:solidFill>
              </a:rPr>
              <a:t>Find the percentage by mass of oxygen in sodium carbonate.</a:t>
            </a:r>
            <a:endParaRPr lang="en-US" sz="2400" b="1" dirty="0">
              <a:solidFill>
                <a:srgbClr val="FFC000"/>
              </a:solidFill>
            </a:endParaRPr>
          </a:p>
        </p:txBody>
      </p:sp>
      <p:pic>
        <p:nvPicPr>
          <p:cNvPr id="4" name="Picture 3">
            <a:extLst>
              <a:ext uri="{FF2B5EF4-FFF2-40B4-BE49-F238E27FC236}">
                <a16:creationId xmlns:a16="http://schemas.microsoft.com/office/drawing/2014/main" id="{6A3F9719-6E4A-4576-BE8E-D866F637DE3F}"/>
              </a:ext>
            </a:extLst>
          </p:cNvPr>
          <p:cNvPicPr>
            <a:picLocks noChangeAspect="1"/>
          </p:cNvPicPr>
          <p:nvPr/>
        </p:nvPicPr>
        <p:blipFill>
          <a:blip r:embed="rId3"/>
          <a:stretch>
            <a:fillRect/>
          </a:stretch>
        </p:blipFill>
        <p:spPr>
          <a:xfrm>
            <a:off x="249891" y="2689411"/>
            <a:ext cx="2762250" cy="3408829"/>
          </a:xfrm>
          <a:prstGeom prst="rect">
            <a:avLst/>
          </a:prstGeom>
        </p:spPr>
      </p:pic>
    </p:spTree>
    <p:extLst>
      <p:ext uri="{BB962C8B-B14F-4D97-AF65-F5344CB8AC3E}">
        <p14:creationId xmlns:p14="http://schemas.microsoft.com/office/powerpoint/2010/main" val="3417286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341A47-21DC-4D8F-B70A-EB5A2BB9475D}"/>
              </a:ext>
            </a:extLst>
          </p:cNvPr>
          <p:cNvPicPr>
            <a:picLocks noChangeAspect="1"/>
          </p:cNvPicPr>
          <p:nvPr/>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4A347D8B-769B-4AEC-91B0-537B668A61BE}"/>
              </a:ext>
            </a:extLst>
          </p:cNvPr>
          <p:cNvSpPr/>
          <p:nvPr/>
        </p:nvSpPr>
        <p:spPr>
          <a:xfrm>
            <a:off x="9925235" y="6427433"/>
            <a:ext cx="2148396" cy="355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81808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2CF51D-3B3E-46E8-AD2A-76EA0B0F2DA9}"/>
              </a:ext>
            </a:extLst>
          </p:cNvPr>
          <p:cNvPicPr>
            <a:picLocks noChangeAspect="1"/>
          </p:cNvPicPr>
          <p:nvPr/>
        </p:nvPicPr>
        <p:blipFill rotWithShape="1">
          <a:blip r:embed="rId2"/>
          <a:srcRect l="1" t="49061" r="1"/>
          <a:stretch/>
        </p:blipFill>
        <p:spPr>
          <a:xfrm>
            <a:off x="0" y="3364637"/>
            <a:ext cx="12192000" cy="3493362"/>
          </a:xfrm>
          <a:prstGeom prst="rect">
            <a:avLst/>
          </a:prstGeom>
        </p:spPr>
      </p:pic>
      <p:pic>
        <p:nvPicPr>
          <p:cNvPr id="4" name="Picture 3">
            <a:extLst>
              <a:ext uri="{FF2B5EF4-FFF2-40B4-BE49-F238E27FC236}">
                <a16:creationId xmlns:a16="http://schemas.microsoft.com/office/drawing/2014/main" id="{95500A70-88A3-42FB-A08B-32B07C18C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9" cy="1620562"/>
          </a:xfrm>
          <a:prstGeom prst="rect">
            <a:avLst/>
          </a:prstGeom>
        </p:spPr>
      </p:pic>
      <p:pic>
        <p:nvPicPr>
          <p:cNvPr id="6" name="Picture 5">
            <a:extLst>
              <a:ext uri="{FF2B5EF4-FFF2-40B4-BE49-F238E27FC236}">
                <a16:creationId xmlns:a16="http://schemas.microsoft.com/office/drawing/2014/main" id="{AC24D114-9A1B-431D-AE29-E4F8EACE95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 y="1620563"/>
            <a:ext cx="12191997" cy="1744073"/>
          </a:xfrm>
          <a:prstGeom prst="rect">
            <a:avLst/>
          </a:prstGeom>
        </p:spPr>
      </p:pic>
    </p:spTree>
    <p:extLst>
      <p:ext uri="{BB962C8B-B14F-4D97-AF65-F5344CB8AC3E}">
        <p14:creationId xmlns:p14="http://schemas.microsoft.com/office/powerpoint/2010/main" val="11049971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337AA4-38AA-49CB-A6B9-E43923B73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79748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BE152E-B23D-4C21-BF2E-E50C3AD25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92650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E313DD-3D6E-4EDA-8BEC-041A38B0BB3B}"/>
              </a:ext>
            </a:extLst>
          </p:cNvPr>
          <p:cNvSpPr/>
          <p:nvPr/>
        </p:nvSpPr>
        <p:spPr>
          <a:xfrm>
            <a:off x="0" y="0"/>
            <a:ext cx="12192000" cy="6555641"/>
          </a:xfrm>
          <a:prstGeom prst="rect">
            <a:avLst/>
          </a:prstGeom>
          <a:solidFill>
            <a:schemeClr val="accent2">
              <a:lumMod val="60000"/>
              <a:lumOff val="40000"/>
            </a:schemeClr>
          </a:solidFill>
        </p:spPr>
        <p:txBody>
          <a:bodyPr wrap="square">
            <a:spAutoFit/>
          </a:bodyPr>
          <a:lstStyle/>
          <a:p>
            <a:r>
              <a:rPr lang="en-US" dirty="0"/>
              <a:t> </a:t>
            </a:r>
            <a:r>
              <a:rPr lang="en-US" sz="2400" dirty="0"/>
              <a:t>1 </a:t>
            </a:r>
            <a:r>
              <a:rPr lang="en-US" sz="2000" dirty="0"/>
              <a:t>.</a:t>
            </a:r>
            <a:r>
              <a:rPr lang="en-US" sz="2800" dirty="0"/>
              <a:t>What is the empirical formula of a compound that contains 0.783g of Carbon, 0.196g of Hydrogen and    0.521g of Oxygen?</a:t>
            </a:r>
          </a:p>
          <a:p>
            <a:endParaRPr lang="en-US" sz="2800" dirty="0"/>
          </a:p>
          <a:p>
            <a:endParaRPr lang="en-US" sz="2800" dirty="0"/>
          </a:p>
          <a:p>
            <a:r>
              <a:rPr lang="en-US" sz="2800" dirty="0"/>
              <a:t> </a:t>
            </a:r>
            <a:r>
              <a:rPr lang="en-US" sz="2800" dirty="0">
                <a:solidFill>
                  <a:srgbClr val="FF0000"/>
                </a:solidFill>
              </a:rPr>
              <a:t>2. What is empirical formula of a compound which consists of 89.14% Au and 10.80% of O?</a:t>
            </a:r>
          </a:p>
          <a:p>
            <a:endParaRPr lang="en-US" sz="2800" dirty="0">
              <a:solidFill>
                <a:srgbClr val="FF0000"/>
              </a:solidFill>
            </a:endParaRPr>
          </a:p>
          <a:p>
            <a:endParaRPr lang="en-US" sz="2800" dirty="0"/>
          </a:p>
          <a:p>
            <a:r>
              <a:rPr lang="en-US" sz="2800" dirty="0"/>
              <a:t> </a:t>
            </a:r>
            <a:r>
              <a:rPr lang="en-US" sz="2800" dirty="0">
                <a:solidFill>
                  <a:srgbClr val="00B050"/>
                </a:solidFill>
              </a:rPr>
              <a:t>3.  A hydrate of magnesium sulfate has a mass of 13.52 g. This sample is heated until no water remains. The anhydrous MgSO4  has a mass of 6.60 g. Find the formula and name of the hydrate.</a:t>
            </a:r>
          </a:p>
          <a:p>
            <a:endParaRPr lang="en-US" sz="2800" dirty="0">
              <a:solidFill>
                <a:srgbClr val="00B050"/>
              </a:solidFill>
            </a:endParaRPr>
          </a:p>
          <a:p>
            <a:endParaRPr lang="en-US" sz="2800" dirty="0"/>
          </a:p>
          <a:p>
            <a:r>
              <a:rPr lang="en-US" sz="2800" dirty="0">
                <a:solidFill>
                  <a:srgbClr val="7030A0"/>
                </a:solidFill>
              </a:rPr>
              <a:t>4. A sample of the hydrate of sodium carbonate has a mass of 8.85 g. It loses 1.28 g when heated. Find the formula and the name of the hydrate.</a:t>
            </a:r>
          </a:p>
        </p:txBody>
      </p:sp>
    </p:spTree>
    <p:extLst>
      <p:ext uri="{BB962C8B-B14F-4D97-AF65-F5344CB8AC3E}">
        <p14:creationId xmlns:p14="http://schemas.microsoft.com/office/powerpoint/2010/main" val="42703713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DC4757-3507-4063-8A56-74271770C267}"/>
              </a:ext>
            </a:extLst>
          </p:cNvPr>
          <p:cNvSpPr/>
          <p:nvPr/>
        </p:nvSpPr>
        <p:spPr>
          <a:xfrm>
            <a:off x="0" y="0"/>
            <a:ext cx="8930971" cy="584775"/>
          </a:xfrm>
          <a:prstGeom prst="rect">
            <a:avLst/>
          </a:prstGeom>
          <a:solidFill>
            <a:srgbClr val="002060"/>
          </a:solidFill>
        </p:spPr>
        <p:txBody>
          <a:bodyPr wrap="none">
            <a:spAutoFit/>
          </a:bodyPr>
          <a:lstStyle/>
          <a:p>
            <a:r>
              <a:rPr lang="en-US" sz="3200" b="1" dirty="0">
                <a:solidFill>
                  <a:srgbClr val="FFC000"/>
                </a:solidFill>
              </a:rPr>
              <a:t>Converting empirical formula to molecular formula </a:t>
            </a:r>
          </a:p>
        </p:txBody>
      </p:sp>
      <p:pic>
        <p:nvPicPr>
          <p:cNvPr id="3" name="Picture 2">
            <a:extLst>
              <a:ext uri="{FF2B5EF4-FFF2-40B4-BE49-F238E27FC236}">
                <a16:creationId xmlns:a16="http://schemas.microsoft.com/office/drawing/2014/main" id="{AEAB4EC2-DB7E-4EED-8FE7-47831F5FD85A}"/>
              </a:ext>
            </a:extLst>
          </p:cNvPr>
          <p:cNvPicPr>
            <a:picLocks noChangeAspect="1"/>
          </p:cNvPicPr>
          <p:nvPr/>
        </p:nvPicPr>
        <p:blipFill rotWithShape="1">
          <a:blip r:embed="rId2"/>
          <a:srcRect t="50000" r="-303" b="18265"/>
          <a:stretch/>
        </p:blipFill>
        <p:spPr>
          <a:xfrm>
            <a:off x="452762" y="869162"/>
            <a:ext cx="7039992" cy="2912986"/>
          </a:xfrm>
          <a:prstGeom prst="rect">
            <a:avLst/>
          </a:prstGeom>
        </p:spPr>
      </p:pic>
      <p:sp>
        <p:nvSpPr>
          <p:cNvPr id="4" name="TextBox 3">
            <a:extLst>
              <a:ext uri="{FF2B5EF4-FFF2-40B4-BE49-F238E27FC236}">
                <a16:creationId xmlns:a16="http://schemas.microsoft.com/office/drawing/2014/main" id="{4F94C260-4EB5-4333-BEE2-5D891A9743B5}"/>
              </a:ext>
            </a:extLst>
          </p:cNvPr>
          <p:cNvSpPr txBox="1"/>
          <p:nvPr/>
        </p:nvSpPr>
        <p:spPr>
          <a:xfrm>
            <a:off x="5868140" y="4266589"/>
            <a:ext cx="4190260" cy="646331"/>
          </a:xfrm>
          <a:prstGeom prst="rect">
            <a:avLst/>
          </a:prstGeom>
          <a:noFill/>
        </p:spPr>
        <p:txBody>
          <a:bodyPr wrap="square" rtlCol="0">
            <a:spAutoFit/>
          </a:bodyPr>
          <a:lstStyle/>
          <a:p>
            <a:r>
              <a:rPr lang="en-US" sz="3600" dirty="0">
                <a:solidFill>
                  <a:srgbClr val="C00000"/>
                </a:solidFill>
              </a:rPr>
              <a:t>n</a:t>
            </a:r>
            <a:r>
              <a:rPr lang="en-US" sz="3600" b="1" dirty="0">
                <a:solidFill>
                  <a:schemeClr val="accent1">
                    <a:lumMod val="75000"/>
                  </a:schemeClr>
                </a:solidFill>
              </a:rPr>
              <a:t>=</a:t>
            </a:r>
            <a:r>
              <a:rPr lang="en-US" dirty="0"/>
              <a:t> </a:t>
            </a:r>
          </a:p>
        </p:txBody>
      </p:sp>
      <p:cxnSp>
        <p:nvCxnSpPr>
          <p:cNvPr id="6" name="Straight Connector 5">
            <a:extLst>
              <a:ext uri="{FF2B5EF4-FFF2-40B4-BE49-F238E27FC236}">
                <a16:creationId xmlns:a16="http://schemas.microsoft.com/office/drawing/2014/main" id="{3525ADCD-4486-4D5E-AB33-519825D62E68}"/>
              </a:ext>
            </a:extLst>
          </p:cNvPr>
          <p:cNvCxnSpPr>
            <a:cxnSpLocks/>
          </p:cNvCxnSpPr>
          <p:nvPr/>
        </p:nvCxnSpPr>
        <p:spPr>
          <a:xfrm>
            <a:off x="6826928" y="4589755"/>
            <a:ext cx="4616389" cy="1366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3520717-7066-45D0-87BD-635BF04F9678}"/>
              </a:ext>
            </a:extLst>
          </p:cNvPr>
          <p:cNvSpPr txBox="1"/>
          <p:nvPr/>
        </p:nvSpPr>
        <p:spPr>
          <a:xfrm>
            <a:off x="7776838" y="4066535"/>
            <a:ext cx="3240350" cy="523220"/>
          </a:xfrm>
          <a:prstGeom prst="rect">
            <a:avLst/>
          </a:prstGeom>
          <a:noFill/>
        </p:spPr>
        <p:txBody>
          <a:bodyPr wrap="square" rtlCol="0">
            <a:spAutoFit/>
          </a:bodyPr>
          <a:lstStyle/>
          <a:p>
            <a:r>
              <a:rPr lang="en-US" sz="2800" b="1" i="1" dirty="0">
                <a:solidFill>
                  <a:srgbClr val="FF0000"/>
                </a:solidFill>
              </a:rPr>
              <a:t>Molecular mass </a:t>
            </a:r>
          </a:p>
        </p:txBody>
      </p:sp>
      <p:sp>
        <p:nvSpPr>
          <p:cNvPr id="8" name="TextBox 7">
            <a:extLst>
              <a:ext uri="{FF2B5EF4-FFF2-40B4-BE49-F238E27FC236}">
                <a16:creationId xmlns:a16="http://schemas.microsoft.com/office/drawing/2014/main" id="{75F7E225-7D0C-4953-950E-12EF90CCDD8A}"/>
              </a:ext>
            </a:extLst>
          </p:cNvPr>
          <p:cNvSpPr txBox="1"/>
          <p:nvPr/>
        </p:nvSpPr>
        <p:spPr>
          <a:xfrm>
            <a:off x="6826928" y="4589754"/>
            <a:ext cx="4971495" cy="523220"/>
          </a:xfrm>
          <a:prstGeom prst="rect">
            <a:avLst/>
          </a:prstGeom>
          <a:noFill/>
        </p:spPr>
        <p:txBody>
          <a:bodyPr wrap="square" rtlCol="0">
            <a:spAutoFit/>
          </a:bodyPr>
          <a:lstStyle/>
          <a:p>
            <a:r>
              <a:rPr lang="en-US" sz="2800" b="1" i="1" dirty="0">
                <a:solidFill>
                  <a:srgbClr val="FF0000"/>
                </a:solidFill>
              </a:rPr>
              <a:t>Simplest mass(empirical mass)</a:t>
            </a:r>
          </a:p>
        </p:txBody>
      </p:sp>
    </p:spTree>
    <p:extLst>
      <p:ext uri="{BB962C8B-B14F-4D97-AF65-F5344CB8AC3E}">
        <p14:creationId xmlns:p14="http://schemas.microsoft.com/office/powerpoint/2010/main" val="19996566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3465FE-3DB8-4BCD-8C37-371CDC85A0D8}"/>
              </a:ext>
            </a:extLst>
          </p:cNvPr>
          <p:cNvSpPr/>
          <p:nvPr/>
        </p:nvSpPr>
        <p:spPr>
          <a:xfrm>
            <a:off x="-1" y="0"/>
            <a:ext cx="12192001" cy="1384995"/>
          </a:xfrm>
          <a:prstGeom prst="rect">
            <a:avLst/>
          </a:prstGeom>
        </p:spPr>
        <p:txBody>
          <a:bodyPr wrap="square">
            <a:spAutoFit/>
          </a:bodyPr>
          <a:lstStyle/>
          <a:p>
            <a:r>
              <a:rPr lang="en-US" sz="2800" b="1" dirty="0">
                <a:solidFill>
                  <a:srgbClr val="002060"/>
                </a:solidFill>
              </a:rPr>
              <a:t>1. </a:t>
            </a:r>
            <a:r>
              <a:rPr lang="en-US" sz="2800" b="1" dirty="0">
                <a:solidFill>
                  <a:srgbClr val="FF0000"/>
                </a:solidFill>
              </a:rPr>
              <a:t>A compound is composed of 7.20g of C, 1.20g of H, and 9.60g O. The molar mass of the compound is 180g. Find the empirical and molecular formula for this compound.</a:t>
            </a:r>
          </a:p>
        </p:txBody>
      </p:sp>
    </p:spTree>
    <p:extLst>
      <p:ext uri="{BB962C8B-B14F-4D97-AF65-F5344CB8AC3E}">
        <p14:creationId xmlns:p14="http://schemas.microsoft.com/office/powerpoint/2010/main" val="247815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9D6A58-58A1-4593-BE9C-C89D914645ED}"/>
              </a:ext>
            </a:extLst>
          </p:cNvPr>
          <p:cNvSpPr/>
          <p:nvPr/>
        </p:nvSpPr>
        <p:spPr>
          <a:xfrm>
            <a:off x="0" y="298700"/>
            <a:ext cx="12192000" cy="4678204"/>
          </a:xfrm>
          <a:prstGeom prst="rect">
            <a:avLst/>
          </a:prstGeom>
        </p:spPr>
        <p:txBody>
          <a:bodyPr wrap="square">
            <a:spAutoFit/>
          </a:bodyPr>
          <a:lstStyle/>
          <a:p>
            <a:r>
              <a:rPr lang="en-US" sz="2800" dirty="0">
                <a:solidFill>
                  <a:srgbClr val="002060"/>
                </a:solidFill>
              </a:rPr>
              <a:t>2.A compound is composed of 16.66g C and 3.49g H. The molar mass of the compound is 58g. Find the empirical and molecular formulas for this compound.</a:t>
            </a:r>
          </a:p>
          <a:p>
            <a:pPr marL="285750" indent="-285750">
              <a:buFont typeface="Wingdings" panose="05000000000000000000" pitchFamily="2" charset="2"/>
              <a:buChar char="q"/>
            </a:pPr>
            <a:endParaRPr lang="en-US" sz="2800" b="1" dirty="0"/>
          </a:p>
          <a:p>
            <a:pPr marL="285750" indent="-285750">
              <a:buFont typeface="Wingdings" panose="05000000000000000000" pitchFamily="2" charset="2"/>
              <a:buChar char="q"/>
            </a:pPr>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b="1" dirty="0"/>
          </a:p>
        </p:txBody>
      </p:sp>
    </p:spTree>
    <p:extLst>
      <p:ext uri="{BB962C8B-B14F-4D97-AF65-F5344CB8AC3E}">
        <p14:creationId xmlns:p14="http://schemas.microsoft.com/office/powerpoint/2010/main" val="691199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B511E4-962F-4062-A2C9-18F4173B8664}"/>
              </a:ext>
            </a:extLst>
          </p:cNvPr>
          <p:cNvSpPr/>
          <p:nvPr/>
        </p:nvSpPr>
        <p:spPr>
          <a:xfrm>
            <a:off x="0" y="0"/>
            <a:ext cx="12192000" cy="707886"/>
          </a:xfrm>
          <a:prstGeom prst="rect">
            <a:avLst/>
          </a:prstGeom>
        </p:spPr>
        <p:txBody>
          <a:bodyPr wrap="square">
            <a:spAutoFit/>
          </a:bodyPr>
          <a:lstStyle/>
          <a:p>
            <a:r>
              <a:rPr lang="en-US" sz="2000" dirty="0">
                <a:solidFill>
                  <a:srgbClr val="7030A0"/>
                </a:solidFill>
              </a:rPr>
              <a:t>3.A compound contains 62.0% C, 10.4% H, and 27.5% O. Determine the empirical formula for this compound. After analysis, it was found that the compound’s molar mass is 58.1g. What is the compound’s molecular formula?</a:t>
            </a:r>
          </a:p>
        </p:txBody>
      </p:sp>
    </p:spTree>
    <p:extLst>
      <p:ext uri="{BB962C8B-B14F-4D97-AF65-F5344CB8AC3E}">
        <p14:creationId xmlns:p14="http://schemas.microsoft.com/office/powerpoint/2010/main" val="2397192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0463" t="34166" r="35088" b="46128"/>
          <a:stretch/>
        </p:blipFill>
        <p:spPr>
          <a:xfrm>
            <a:off x="-117986" y="0"/>
            <a:ext cx="12309986" cy="6857999"/>
          </a:xfrm>
          <a:prstGeom prst="rect">
            <a:avLst/>
          </a:prstGeom>
        </p:spPr>
      </p:pic>
    </p:spTree>
    <p:extLst>
      <p:ext uri="{BB962C8B-B14F-4D97-AF65-F5344CB8AC3E}">
        <p14:creationId xmlns:p14="http://schemas.microsoft.com/office/powerpoint/2010/main" val="10023277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BF0385-5A14-4314-A8AF-9FD2062EF8B2}"/>
              </a:ext>
            </a:extLst>
          </p:cNvPr>
          <p:cNvPicPr>
            <a:picLocks noChangeAspect="1"/>
          </p:cNvPicPr>
          <p:nvPr/>
        </p:nvPicPr>
        <p:blipFill>
          <a:blip r:embed="rId3"/>
          <a:stretch>
            <a:fillRect/>
          </a:stretch>
        </p:blipFill>
        <p:spPr>
          <a:xfrm>
            <a:off x="6293250" y="1527690"/>
            <a:ext cx="5809992" cy="951058"/>
          </a:xfrm>
          <a:prstGeom prst="rect">
            <a:avLst/>
          </a:prstGeom>
        </p:spPr>
      </p:pic>
      <p:pic>
        <p:nvPicPr>
          <p:cNvPr id="3" name="Picture 2">
            <a:extLst>
              <a:ext uri="{FF2B5EF4-FFF2-40B4-BE49-F238E27FC236}">
                <a16:creationId xmlns:a16="http://schemas.microsoft.com/office/drawing/2014/main" id="{D5A82F6C-1378-4814-BD4D-DB9CBED5034C}"/>
              </a:ext>
            </a:extLst>
          </p:cNvPr>
          <p:cNvPicPr>
            <a:picLocks noChangeAspect="1"/>
          </p:cNvPicPr>
          <p:nvPr/>
        </p:nvPicPr>
        <p:blipFill>
          <a:blip r:embed="rId4"/>
          <a:stretch>
            <a:fillRect/>
          </a:stretch>
        </p:blipFill>
        <p:spPr>
          <a:xfrm>
            <a:off x="88758" y="1552076"/>
            <a:ext cx="5877053" cy="902286"/>
          </a:xfrm>
          <a:prstGeom prst="rect">
            <a:avLst/>
          </a:prstGeom>
        </p:spPr>
      </p:pic>
      <p:sp>
        <p:nvSpPr>
          <p:cNvPr id="5" name="TextBox 4">
            <a:extLst>
              <a:ext uri="{FF2B5EF4-FFF2-40B4-BE49-F238E27FC236}">
                <a16:creationId xmlns:a16="http://schemas.microsoft.com/office/drawing/2014/main" id="{3407F329-505A-4D74-9EA2-49A5AB0B6912}"/>
              </a:ext>
            </a:extLst>
          </p:cNvPr>
          <p:cNvSpPr txBox="1"/>
          <p:nvPr/>
        </p:nvSpPr>
        <p:spPr>
          <a:xfrm>
            <a:off x="2655902" y="448126"/>
            <a:ext cx="6880195" cy="523220"/>
          </a:xfrm>
          <a:prstGeom prst="rect">
            <a:avLst/>
          </a:prstGeom>
          <a:solidFill>
            <a:schemeClr val="accent1">
              <a:lumMod val="75000"/>
            </a:schemeClr>
          </a:solidFill>
        </p:spPr>
        <p:txBody>
          <a:bodyPr wrap="square" rtlCol="0">
            <a:spAutoFit/>
          </a:bodyPr>
          <a:lstStyle/>
          <a:p>
            <a:r>
              <a:rPr lang="en-US" dirty="0"/>
              <a:t>                            </a:t>
            </a:r>
            <a:r>
              <a:rPr lang="en-US" sz="2800" dirty="0">
                <a:solidFill>
                  <a:srgbClr val="FF0000"/>
                </a:solidFill>
              </a:rPr>
              <a:t>Calculations from equations</a:t>
            </a:r>
            <a:endParaRPr lang="en-US" dirty="0">
              <a:solidFill>
                <a:srgbClr val="FF0000"/>
              </a:solidFill>
            </a:endParaRPr>
          </a:p>
        </p:txBody>
      </p:sp>
      <p:pic>
        <p:nvPicPr>
          <p:cNvPr id="7" name="Picture 6">
            <a:extLst>
              <a:ext uri="{FF2B5EF4-FFF2-40B4-BE49-F238E27FC236}">
                <a16:creationId xmlns:a16="http://schemas.microsoft.com/office/drawing/2014/main" id="{1595DBE9-1CAB-43AD-AEE3-959767F824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0345" y="3640209"/>
            <a:ext cx="7838968" cy="1082899"/>
          </a:xfrm>
          <a:prstGeom prst="rect">
            <a:avLst/>
          </a:prstGeom>
        </p:spPr>
      </p:pic>
      <p:sp>
        <p:nvSpPr>
          <p:cNvPr id="8" name="TextBox 7">
            <a:extLst>
              <a:ext uri="{FF2B5EF4-FFF2-40B4-BE49-F238E27FC236}">
                <a16:creationId xmlns:a16="http://schemas.microsoft.com/office/drawing/2014/main" id="{12DF6733-A850-4150-BC92-A2DCCF4E6618}"/>
              </a:ext>
            </a:extLst>
          </p:cNvPr>
          <p:cNvSpPr txBox="1"/>
          <p:nvPr/>
        </p:nvSpPr>
        <p:spPr>
          <a:xfrm>
            <a:off x="-62144" y="4977292"/>
            <a:ext cx="12058835" cy="954107"/>
          </a:xfrm>
          <a:prstGeom prst="rect">
            <a:avLst/>
          </a:prstGeom>
          <a:solidFill>
            <a:schemeClr val="accent2">
              <a:lumMod val="20000"/>
              <a:lumOff val="80000"/>
            </a:schemeClr>
          </a:solidFill>
        </p:spPr>
        <p:txBody>
          <a:bodyPr wrap="square" rtlCol="0">
            <a:spAutoFit/>
          </a:bodyPr>
          <a:lstStyle/>
          <a:p>
            <a:r>
              <a:rPr lang="en-US" sz="2800" b="1" dirty="0">
                <a:solidFill>
                  <a:srgbClr val="00B050"/>
                </a:solidFill>
              </a:rPr>
              <a:t>1 mole </a:t>
            </a:r>
            <a:r>
              <a:rPr lang="en-US" sz="2800" dirty="0"/>
              <a:t>of Al2(so3)3 will react </a:t>
            </a:r>
            <a:r>
              <a:rPr lang="en-US" sz="2800" b="1" i="1" dirty="0">
                <a:solidFill>
                  <a:srgbClr val="00B050"/>
                </a:solidFill>
              </a:rPr>
              <a:t>with 6 mole </a:t>
            </a:r>
            <a:r>
              <a:rPr lang="en-US" sz="2800" dirty="0"/>
              <a:t>of NaOH to produce </a:t>
            </a:r>
            <a:r>
              <a:rPr lang="en-US" sz="2800" b="1" i="1" dirty="0">
                <a:solidFill>
                  <a:srgbClr val="00B050"/>
                </a:solidFill>
              </a:rPr>
              <a:t>3 mole </a:t>
            </a:r>
            <a:r>
              <a:rPr lang="en-US" sz="2800" dirty="0"/>
              <a:t>of Na2SO3 and </a:t>
            </a:r>
            <a:r>
              <a:rPr lang="en-US" sz="2800" b="1" i="1" dirty="0">
                <a:solidFill>
                  <a:srgbClr val="00B050"/>
                </a:solidFill>
              </a:rPr>
              <a:t>2 mole </a:t>
            </a:r>
            <a:r>
              <a:rPr lang="en-US" sz="2800" dirty="0"/>
              <a:t>of AL(OH)3. </a:t>
            </a:r>
          </a:p>
        </p:txBody>
      </p:sp>
    </p:spTree>
    <p:extLst>
      <p:ext uri="{BB962C8B-B14F-4D97-AF65-F5344CB8AC3E}">
        <p14:creationId xmlns:p14="http://schemas.microsoft.com/office/powerpoint/2010/main" val="2439437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1093CA-9635-42AB-B49B-D3250A8A1776}"/>
              </a:ext>
            </a:extLst>
          </p:cNvPr>
          <p:cNvSpPr/>
          <p:nvPr/>
        </p:nvSpPr>
        <p:spPr>
          <a:xfrm>
            <a:off x="0" y="593450"/>
            <a:ext cx="12192000" cy="1200329"/>
          </a:xfrm>
          <a:prstGeom prst="rect">
            <a:avLst/>
          </a:prstGeom>
        </p:spPr>
        <p:txBody>
          <a:bodyPr wrap="square">
            <a:spAutoFit/>
          </a:bodyPr>
          <a:lstStyle/>
          <a:p>
            <a:pPr marL="342900" indent="-342900">
              <a:buAutoNum type="arabicPeriod"/>
            </a:pPr>
            <a:r>
              <a:rPr lang="en-US" dirty="0"/>
              <a:t>Calculate the mass of the solid obtained when 16.8 g of sodium hydrogen carbonate is heated strongly until there is no further change.</a:t>
            </a:r>
          </a:p>
          <a:p>
            <a:pPr marL="342900" indent="-342900">
              <a:buAutoNum type="arabicPeriod"/>
            </a:pPr>
            <a:endParaRPr lang="en-US" dirty="0"/>
          </a:p>
          <a:p>
            <a:endParaRPr lang="en-US" dirty="0"/>
          </a:p>
        </p:txBody>
      </p:sp>
      <p:pic>
        <p:nvPicPr>
          <p:cNvPr id="4" name="Picture 3">
            <a:extLst>
              <a:ext uri="{FF2B5EF4-FFF2-40B4-BE49-F238E27FC236}">
                <a16:creationId xmlns:a16="http://schemas.microsoft.com/office/drawing/2014/main" id="{CBFB55B3-B0CA-4A63-8DE2-00686C52D540}"/>
              </a:ext>
            </a:extLst>
          </p:cNvPr>
          <p:cNvPicPr>
            <a:picLocks noChangeAspect="1"/>
          </p:cNvPicPr>
          <p:nvPr/>
        </p:nvPicPr>
        <p:blipFill rotWithShape="1">
          <a:blip r:embed="rId2">
            <a:extLst>
              <a:ext uri="{28A0092B-C50C-407E-A947-70E740481C1C}">
                <a14:useLocalDpi xmlns:a14="http://schemas.microsoft.com/office/drawing/2010/main" val="0"/>
              </a:ext>
            </a:extLst>
          </a:blip>
          <a:srcRect r="258" b="9791"/>
          <a:stretch/>
        </p:blipFill>
        <p:spPr>
          <a:xfrm>
            <a:off x="3587948" y="1097149"/>
            <a:ext cx="3796078" cy="389579"/>
          </a:xfrm>
          <a:prstGeom prst="rect">
            <a:avLst/>
          </a:prstGeom>
        </p:spPr>
      </p:pic>
      <p:sp>
        <p:nvSpPr>
          <p:cNvPr id="5" name="TextBox 4">
            <a:extLst>
              <a:ext uri="{FF2B5EF4-FFF2-40B4-BE49-F238E27FC236}">
                <a16:creationId xmlns:a16="http://schemas.microsoft.com/office/drawing/2014/main" id="{1869DA58-8BBB-4115-A942-A8A76E324330}"/>
              </a:ext>
            </a:extLst>
          </p:cNvPr>
          <p:cNvSpPr txBox="1"/>
          <p:nvPr/>
        </p:nvSpPr>
        <p:spPr>
          <a:xfrm>
            <a:off x="3706762" y="119463"/>
            <a:ext cx="4916129" cy="523220"/>
          </a:xfrm>
          <a:prstGeom prst="rect">
            <a:avLst/>
          </a:prstGeom>
          <a:noFill/>
        </p:spPr>
        <p:txBody>
          <a:bodyPr wrap="square" rtlCol="0">
            <a:spAutoFit/>
          </a:bodyPr>
          <a:lstStyle/>
          <a:p>
            <a:pPr algn="ctr"/>
            <a:r>
              <a:rPr lang="en-US" sz="2800" dirty="0">
                <a:solidFill>
                  <a:srgbClr val="FF0000"/>
                </a:solidFill>
                <a:highlight>
                  <a:srgbClr val="C0C0C0"/>
                </a:highlight>
              </a:rPr>
              <a:t>Calculation from the equations</a:t>
            </a:r>
          </a:p>
        </p:txBody>
      </p:sp>
    </p:spTree>
    <p:extLst>
      <p:ext uri="{BB962C8B-B14F-4D97-AF65-F5344CB8AC3E}">
        <p14:creationId xmlns:p14="http://schemas.microsoft.com/office/powerpoint/2010/main" val="20393545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38993E-4478-4AB1-B639-972965A9B869}"/>
              </a:ext>
            </a:extLst>
          </p:cNvPr>
          <p:cNvSpPr/>
          <p:nvPr/>
        </p:nvSpPr>
        <p:spPr>
          <a:xfrm>
            <a:off x="-1" y="0"/>
            <a:ext cx="12192001" cy="646331"/>
          </a:xfrm>
          <a:prstGeom prst="rect">
            <a:avLst/>
          </a:prstGeom>
        </p:spPr>
        <p:txBody>
          <a:bodyPr wrap="square">
            <a:spAutoFit/>
          </a:bodyPr>
          <a:lstStyle/>
          <a:p>
            <a:r>
              <a:rPr lang="en-US" dirty="0"/>
              <a:t>2.  0.805 g of zinc sulfate was formed when a piece of zinc reacted with excess sulfuric acid. Hydrogen gas was also produced in the reaction. Calculate the mass of zinc used.</a:t>
            </a:r>
          </a:p>
        </p:txBody>
      </p:sp>
      <p:pic>
        <p:nvPicPr>
          <p:cNvPr id="4" name="Picture 3">
            <a:extLst>
              <a:ext uri="{FF2B5EF4-FFF2-40B4-BE49-F238E27FC236}">
                <a16:creationId xmlns:a16="http://schemas.microsoft.com/office/drawing/2014/main" id="{FF7DB38B-4217-4596-85AF-8FC08DFE0B94}"/>
              </a:ext>
            </a:extLst>
          </p:cNvPr>
          <p:cNvPicPr>
            <a:picLocks noChangeAspect="1"/>
          </p:cNvPicPr>
          <p:nvPr/>
        </p:nvPicPr>
        <p:blipFill rotWithShape="1">
          <a:blip r:embed="rId2">
            <a:extLst>
              <a:ext uri="{28A0092B-C50C-407E-A947-70E740481C1C}">
                <a14:useLocalDpi xmlns:a14="http://schemas.microsoft.com/office/drawing/2010/main" val="0"/>
              </a:ext>
            </a:extLst>
          </a:blip>
          <a:srcRect r="551" b="17663"/>
          <a:stretch/>
        </p:blipFill>
        <p:spPr>
          <a:xfrm>
            <a:off x="3372464" y="646331"/>
            <a:ext cx="5063614" cy="336895"/>
          </a:xfrm>
          <a:prstGeom prst="rect">
            <a:avLst/>
          </a:prstGeom>
        </p:spPr>
      </p:pic>
    </p:spTree>
    <p:extLst>
      <p:ext uri="{BB962C8B-B14F-4D97-AF65-F5344CB8AC3E}">
        <p14:creationId xmlns:p14="http://schemas.microsoft.com/office/powerpoint/2010/main" val="14351936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5C3D96-B003-4044-8428-184CAECC460A}"/>
              </a:ext>
            </a:extLst>
          </p:cNvPr>
          <p:cNvSpPr/>
          <p:nvPr/>
        </p:nvSpPr>
        <p:spPr>
          <a:xfrm>
            <a:off x="0" y="0"/>
            <a:ext cx="12192000" cy="707886"/>
          </a:xfrm>
          <a:prstGeom prst="rect">
            <a:avLst/>
          </a:prstGeom>
        </p:spPr>
        <p:txBody>
          <a:bodyPr wrap="square">
            <a:spAutoFit/>
          </a:bodyPr>
          <a:lstStyle/>
          <a:p>
            <a:r>
              <a:rPr lang="en-US" dirty="0"/>
              <a:t>3. </a:t>
            </a:r>
            <a:r>
              <a:rPr lang="en-US" sz="2000" dirty="0"/>
              <a:t>Ammonia is manufactured by reacting nitrogen with hydrogen. Calculate the volume of nitrogen that reacts with 60 cm3 of hydrogen.</a:t>
            </a:r>
            <a:endParaRPr lang="en-US" dirty="0"/>
          </a:p>
        </p:txBody>
      </p:sp>
      <p:pic>
        <p:nvPicPr>
          <p:cNvPr id="4" name="Picture 3">
            <a:extLst>
              <a:ext uri="{FF2B5EF4-FFF2-40B4-BE49-F238E27FC236}">
                <a16:creationId xmlns:a16="http://schemas.microsoft.com/office/drawing/2014/main" id="{CDEAB8D9-E4F5-409B-9DF0-7A1E793BB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8553" y="486762"/>
            <a:ext cx="4422477" cy="442248"/>
          </a:xfrm>
          <a:prstGeom prst="rect">
            <a:avLst/>
          </a:prstGeom>
        </p:spPr>
      </p:pic>
    </p:spTree>
    <p:extLst>
      <p:ext uri="{BB962C8B-B14F-4D97-AF65-F5344CB8AC3E}">
        <p14:creationId xmlns:p14="http://schemas.microsoft.com/office/powerpoint/2010/main" val="41169577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DA2483-F2A3-4563-B307-E8E55D24AFA8}"/>
              </a:ext>
            </a:extLst>
          </p:cNvPr>
          <p:cNvPicPr>
            <a:picLocks noChangeAspect="1"/>
          </p:cNvPicPr>
          <p:nvPr/>
        </p:nvPicPr>
        <p:blipFill rotWithShape="1">
          <a:blip r:embed="rId2">
            <a:extLst>
              <a:ext uri="{28A0092B-C50C-407E-A947-70E740481C1C}">
                <a14:useLocalDpi xmlns:a14="http://schemas.microsoft.com/office/drawing/2010/main" val="0"/>
              </a:ext>
            </a:extLst>
          </a:blip>
          <a:srcRect l="24677" t="75631" r="18790" b="-1"/>
          <a:stretch/>
        </p:blipFill>
        <p:spPr>
          <a:xfrm>
            <a:off x="2802193" y="804269"/>
            <a:ext cx="6076336" cy="422788"/>
          </a:xfrm>
          <a:prstGeom prst="rect">
            <a:avLst/>
          </a:prstGeom>
        </p:spPr>
      </p:pic>
      <p:sp>
        <p:nvSpPr>
          <p:cNvPr id="4" name="Rectangle 3">
            <a:extLst>
              <a:ext uri="{FF2B5EF4-FFF2-40B4-BE49-F238E27FC236}">
                <a16:creationId xmlns:a16="http://schemas.microsoft.com/office/drawing/2014/main" id="{05898651-A562-4F29-80DB-4BCF3AF05674}"/>
              </a:ext>
            </a:extLst>
          </p:cNvPr>
          <p:cNvSpPr/>
          <p:nvPr/>
        </p:nvSpPr>
        <p:spPr>
          <a:xfrm>
            <a:off x="0" y="0"/>
            <a:ext cx="12192000" cy="1015663"/>
          </a:xfrm>
          <a:prstGeom prst="rect">
            <a:avLst/>
          </a:prstGeom>
        </p:spPr>
        <p:txBody>
          <a:bodyPr wrap="square">
            <a:spAutoFit/>
          </a:bodyPr>
          <a:lstStyle/>
          <a:p>
            <a:r>
              <a:rPr lang="en-US" sz="2000" dirty="0"/>
              <a:t>4. Iron is obtained from iron ore, which contains iron (III) oxide. The reaction of iron (III) oxide with carbon monoxide to produce iron. What is the mass of iron produced when 63 dm3 of carbon monoxide reacts completely with iron (III) oxide at </a:t>
            </a:r>
            <a:r>
              <a:rPr lang="en-US" sz="2000" dirty="0" err="1"/>
              <a:t>rtp</a:t>
            </a:r>
            <a:r>
              <a:rPr lang="en-US" sz="2000" dirty="0"/>
              <a:t>?</a:t>
            </a:r>
          </a:p>
        </p:txBody>
      </p:sp>
    </p:spTree>
    <p:extLst>
      <p:ext uri="{BB962C8B-B14F-4D97-AF65-F5344CB8AC3E}">
        <p14:creationId xmlns:p14="http://schemas.microsoft.com/office/powerpoint/2010/main" val="4632490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23838E-AFA4-48CA-B88D-6D1D106BE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458632" cy="2831690"/>
          </a:xfrm>
          <a:prstGeom prst="rect">
            <a:avLst/>
          </a:prstGeom>
        </p:spPr>
      </p:pic>
      <p:sp>
        <p:nvSpPr>
          <p:cNvPr id="4" name="TextBox 3">
            <a:extLst>
              <a:ext uri="{FF2B5EF4-FFF2-40B4-BE49-F238E27FC236}">
                <a16:creationId xmlns:a16="http://schemas.microsoft.com/office/drawing/2014/main" id="{252DB472-A66C-4452-AC64-28F158AD4FC9}"/>
              </a:ext>
            </a:extLst>
          </p:cNvPr>
          <p:cNvSpPr txBox="1"/>
          <p:nvPr/>
        </p:nvSpPr>
        <p:spPr>
          <a:xfrm>
            <a:off x="9547122" y="1000346"/>
            <a:ext cx="2182761" cy="369332"/>
          </a:xfrm>
          <a:prstGeom prst="rect">
            <a:avLst/>
          </a:prstGeom>
          <a:solidFill>
            <a:schemeClr val="accent2">
              <a:lumMod val="40000"/>
              <a:lumOff val="60000"/>
            </a:schemeClr>
          </a:solidFill>
        </p:spPr>
        <p:txBody>
          <a:bodyPr wrap="square" rtlCol="0">
            <a:spAutoFit/>
          </a:bodyPr>
          <a:lstStyle/>
          <a:p>
            <a:r>
              <a:rPr lang="en-US" dirty="0"/>
              <a:t>1 </a:t>
            </a:r>
            <a:r>
              <a:rPr lang="en-US" dirty="0" err="1"/>
              <a:t>tonne</a:t>
            </a:r>
            <a:r>
              <a:rPr lang="en-US" dirty="0"/>
              <a:t> = 1000 000g</a:t>
            </a:r>
          </a:p>
        </p:txBody>
      </p:sp>
    </p:spTree>
    <p:extLst>
      <p:ext uri="{BB962C8B-B14F-4D97-AF65-F5344CB8AC3E}">
        <p14:creationId xmlns:p14="http://schemas.microsoft.com/office/powerpoint/2010/main" val="10631339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175F77-20C7-49E8-8403-25C509AC5B35}"/>
              </a:ext>
            </a:extLst>
          </p:cNvPr>
          <p:cNvSpPr/>
          <p:nvPr/>
        </p:nvSpPr>
        <p:spPr>
          <a:xfrm>
            <a:off x="3388311" y="461445"/>
            <a:ext cx="5415377" cy="584775"/>
          </a:xfrm>
          <a:prstGeom prst="rect">
            <a:avLst/>
          </a:prstGeom>
          <a:solidFill>
            <a:srgbClr val="002060"/>
          </a:solidFill>
        </p:spPr>
        <p:txBody>
          <a:bodyPr wrap="square">
            <a:spAutoFit/>
          </a:bodyPr>
          <a:lstStyle/>
          <a:p>
            <a:pPr algn="ctr"/>
            <a:r>
              <a:rPr lang="en-US" sz="3200" dirty="0">
                <a:solidFill>
                  <a:srgbClr val="FFFF00"/>
                </a:solidFill>
              </a:rPr>
              <a:t>Percentage yield</a:t>
            </a:r>
          </a:p>
        </p:txBody>
      </p:sp>
      <p:sp>
        <p:nvSpPr>
          <p:cNvPr id="3" name="Rectangle 2">
            <a:extLst>
              <a:ext uri="{FF2B5EF4-FFF2-40B4-BE49-F238E27FC236}">
                <a16:creationId xmlns:a16="http://schemas.microsoft.com/office/drawing/2014/main" id="{9B6A59CD-CBF7-41CC-BB93-8C6E0F5602A0}"/>
              </a:ext>
            </a:extLst>
          </p:cNvPr>
          <p:cNvSpPr/>
          <p:nvPr/>
        </p:nvSpPr>
        <p:spPr>
          <a:xfrm>
            <a:off x="1" y="1490008"/>
            <a:ext cx="12192000" cy="1938992"/>
          </a:xfrm>
          <a:prstGeom prst="rect">
            <a:avLst/>
          </a:prstGeom>
          <a:solidFill>
            <a:schemeClr val="accent1">
              <a:lumMod val="60000"/>
              <a:lumOff val="40000"/>
            </a:schemeClr>
          </a:solidFill>
        </p:spPr>
        <p:txBody>
          <a:bodyPr wrap="square">
            <a:spAutoFit/>
          </a:bodyPr>
          <a:lstStyle/>
          <a:p>
            <a:r>
              <a:rPr lang="en-US" sz="2400" b="1" i="1" dirty="0">
                <a:solidFill>
                  <a:srgbClr val="00B050"/>
                </a:solidFill>
              </a:rPr>
              <a:t>Actual yield</a:t>
            </a:r>
            <a:r>
              <a:rPr lang="en-US" sz="2400" dirty="0"/>
              <a:t>: It is the mass of product that is obtained from the experiments.</a:t>
            </a:r>
          </a:p>
          <a:p>
            <a:endParaRPr lang="en-US" sz="2400" dirty="0"/>
          </a:p>
          <a:p>
            <a:r>
              <a:rPr lang="en-US" sz="2400" b="1" i="1" dirty="0">
                <a:solidFill>
                  <a:srgbClr val="00B050"/>
                </a:solidFill>
              </a:rPr>
              <a:t>Predicted yield </a:t>
            </a:r>
            <a:r>
              <a:rPr lang="en-US" sz="2400" b="1" i="1" dirty="0">
                <a:solidFill>
                  <a:srgbClr val="C00000"/>
                </a:solidFill>
                <a:sym typeface="Wingdings" panose="05000000000000000000" pitchFamily="2" charset="2"/>
              </a:rPr>
              <a:t>( theoretical yield )</a:t>
            </a:r>
            <a:endParaRPr lang="en-US" sz="2400" b="1" i="1" dirty="0">
              <a:solidFill>
                <a:srgbClr val="C00000"/>
              </a:solidFill>
            </a:endParaRPr>
          </a:p>
          <a:p>
            <a:r>
              <a:rPr lang="en-US" sz="2400" b="1" i="1" dirty="0">
                <a:solidFill>
                  <a:srgbClr val="00B050"/>
                </a:solidFill>
              </a:rPr>
              <a:t> </a:t>
            </a:r>
            <a:r>
              <a:rPr lang="en-US" sz="2400" dirty="0"/>
              <a:t>it is the mass of the product that is obtained from the mole calculation from the chemical equations.</a:t>
            </a:r>
          </a:p>
        </p:txBody>
      </p:sp>
      <p:pic>
        <p:nvPicPr>
          <p:cNvPr id="1026" name="Picture 2" descr="Yields – Introductory Chemistry- 1st Canadian Edition">
            <a:extLst>
              <a:ext uri="{FF2B5EF4-FFF2-40B4-BE49-F238E27FC236}">
                <a16:creationId xmlns:a16="http://schemas.microsoft.com/office/drawing/2014/main" id="{BBECC7A6-DC7C-4F20-9B04-9B2983811B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3753" y="4215649"/>
            <a:ext cx="6019800" cy="118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362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A4801F-896B-45EA-A34C-C65C1F48A567}"/>
              </a:ext>
            </a:extLst>
          </p:cNvPr>
          <p:cNvSpPr/>
          <p:nvPr/>
        </p:nvSpPr>
        <p:spPr>
          <a:xfrm>
            <a:off x="0" y="0"/>
            <a:ext cx="12192000" cy="707886"/>
          </a:xfrm>
          <a:prstGeom prst="rect">
            <a:avLst/>
          </a:prstGeom>
        </p:spPr>
        <p:txBody>
          <a:bodyPr wrap="square">
            <a:spAutoFit/>
          </a:bodyPr>
          <a:lstStyle/>
          <a:p>
            <a:r>
              <a:rPr lang="en-US" dirty="0"/>
              <a:t>1. </a:t>
            </a:r>
            <a:r>
              <a:rPr lang="en-US" sz="2000" dirty="0"/>
              <a:t>A student reacts 9 g of </a:t>
            </a:r>
            <a:r>
              <a:rPr lang="en-US" sz="2000" dirty="0" err="1"/>
              <a:t>aluminium</a:t>
            </a:r>
            <a:r>
              <a:rPr lang="en-US" sz="2000" dirty="0"/>
              <a:t> powder with excess chlorine. The mass of </a:t>
            </a:r>
            <a:r>
              <a:rPr lang="en-US" sz="2000" dirty="0" err="1"/>
              <a:t>aluminium</a:t>
            </a:r>
            <a:r>
              <a:rPr lang="en-US" sz="2000" dirty="0"/>
              <a:t> chloride produced is 35.6 g. Calculate the percentage yield</a:t>
            </a:r>
            <a:r>
              <a:rPr lang="en-US" dirty="0"/>
              <a:t>.</a:t>
            </a:r>
          </a:p>
        </p:txBody>
      </p:sp>
      <p:pic>
        <p:nvPicPr>
          <p:cNvPr id="4" name="Picture 3">
            <a:extLst>
              <a:ext uri="{FF2B5EF4-FFF2-40B4-BE49-F238E27FC236}">
                <a16:creationId xmlns:a16="http://schemas.microsoft.com/office/drawing/2014/main" id="{617867BD-131A-45D4-917C-5F202A033D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3403" y="583598"/>
            <a:ext cx="3456600" cy="707886"/>
          </a:xfrm>
          <a:prstGeom prst="rect">
            <a:avLst/>
          </a:prstGeom>
        </p:spPr>
      </p:pic>
    </p:spTree>
    <p:extLst>
      <p:ext uri="{BB962C8B-B14F-4D97-AF65-F5344CB8AC3E}">
        <p14:creationId xmlns:p14="http://schemas.microsoft.com/office/powerpoint/2010/main" val="9855997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41C6AF-0F28-44BE-8BD5-4E00A3EA57F3}"/>
              </a:ext>
            </a:extLst>
          </p:cNvPr>
          <p:cNvSpPr/>
          <p:nvPr/>
        </p:nvSpPr>
        <p:spPr>
          <a:xfrm>
            <a:off x="0" y="0"/>
            <a:ext cx="12192000" cy="707886"/>
          </a:xfrm>
          <a:prstGeom prst="rect">
            <a:avLst/>
          </a:prstGeom>
        </p:spPr>
        <p:txBody>
          <a:bodyPr wrap="square">
            <a:spAutoFit/>
          </a:bodyPr>
          <a:lstStyle/>
          <a:p>
            <a:r>
              <a:rPr lang="en-US" dirty="0"/>
              <a:t>2. </a:t>
            </a:r>
            <a:r>
              <a:rPr lang="en-US" sz="2000" dirty="0"/>
              <a:t>When 1.92 g of magnesium was heated in excess oxygen, 3.0g of magnesium oxide was obtained. Calculate the percentage yield of magnesium oxide.</a:t>
            </a:r>
            <a:endParaRPr lang="en-US" dirty="0"/>
          </a:p>
        </p:txBody>
      </p:sp>
      <p:pic>
        <p:nvPicPr>
          <p:cNvPr id="4" name="Picture 3">
            <a:extLst>
              <a:ext uri="{FF2B5EF4-FFF2-40B4-BE49-F238E27FC236}">
                <a16:creationId xmlns:a16="http://schemas.microsoft.com/office/drawing/2014/main" id="{6C5ACE77-E1AD-4CA4-BC75-B1B8B84B69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2919" y="568171"/>
            <a:ext cx="3407387" cy="707885"/>
          </a:xfrm>
          <a:prstGeom prst="rect">
            <a:avLst/>
          </a:prstGeom>
        </p:spPr>
      </p:pic>
    </p:spTree>
    <p:extLst>
      <p:ext uri="{BB962C8B-B14F-4D97-AF65-F5344CB8AC3E}">
        <p14:creationId xmlns:p14="http://schemas.microsoft.com/office/powerpoint/2010/main" val="40555440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D10BBB-8D75-4601-A87D-506894A1F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546019" cy="6858000"/>
          </a:xfrm>
          <a:prstGeom prst="rect">
            <a:avLst/>
          </a:prstGeom>
        </p:spPr>
      </p:pic>
    </p:spTree>
    <p:extLst>
      <p:ext uri="{BB962C8B-B14F-4D97-AF65-F5344CB8AC3E}">
        <p14:creationId xmlns:p14="http://schemas.microsoft.com/office/powerpoint/2010/main" val="993716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30AB768-6DF3-41EA-8327-E173F82B1C59}"/>
              </a:ext>
            </a:extLst>
          </p:cNvPr>
          <p:cNvGrpSpPr/>
          <p:nvPr/>
        </p:nvGrpSpPr>
        <p:grpSpPr>
          <a:xfrm>
            <a:off x="544593" y="19855"/>
            <a:ext cx="615240" cy="373320"/>
            <a:chOff x="544593" y="19855"/>
            <a:chExt cx="615240" cy="37332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38ECA6B8-A63F-49DA-8159-0CBCB4BAFDCD}"/>
                    </a:ext>
                  </a:extLst>
                </p14:cNvPr>
                <p14:cNvContentPartPr/>
                <p14:nvPr/>
              </p14:nvContentPartPr>
              <p14:xfrm>
                <a:off x="544593" y="148735"/>
                <a:ext cx="127440" cy="244440"/>
              </p14:xfrm>
            </p:contentPart>
          </mc:Choice>
          <mc:Fallback xmlns="">
            <p:pic>
              <p:nvPicPr>
                <p:cNvPr id="2" name="Ink 1">
                  <a:extLst>
                    <a:ext uri="{FF2B5EF4-FFF2-40B4-BE49-F238E27FC236}">
                      <a16:creationId xmlns:a16="http://schemas.microsoft.com/office/drawing/2014/main" id="{38ECA6B8-A63F-49DA-8159-0CBCB4BAFDCD}"/>
                    </a:ext>
                  </a:extLst>
                </p:cNvPr>
                <p:cNvPicPr/>
                <p:nvPr/>
              </p:nvPicPr>
              <p:blipFill>
                <a:blip r:embed="rId3"/>
                <a:stretch>
                  <a:fillRect/>
                </a:stretch>
              </p:blipFill>
              <p:spPr>
                <a:xfrm>
                  <a:off x="535593" y="139735"/>
                  <a:ext cx="1450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7822098-1825-4975-8760-540DEDBF55D4}"/>
                    </a:ext>
                  </a:extLst>
                </p14:cNvPr>
                <p14:cNvContentPartPr/>
                <p14:nvPr/>
              </p14:nvContentPartPr>
              <p14:xfrm>
                <a:off x="558993" y="281575"/>
                <a:ext cx="135000" cy="59760"/>
              </p14:xfrm>
            </p:contentPart>
          </mc:Choice>
          <mc:Fallback xmlns="">
            <p:pic>
              <p:nvPicPr>
                <p:cNvPr id="3" name="Ink 2">
                  <a:extLst>
                    <a:ext uri="{FF2B5EF4-FFF2-40B4-BE49-F238E27FC236}">
                      <a16:creationId xmlns:a16="http://schemas.microsoft.com/office/drawing/2014/main" id="{67822098-1825-4975-8760-540DEDBF55D4}"/>
                    </a:ext>
                  </a:extLst>
                </p:cNvPr>
                <p:cNvPicPr/>
                <p:nvPr/>
              </p:nvPicPr>
              <p:blipFill>
                <a:blip r:embed="rId5"/>
                <a:stretch>
                  <a:fillRect/>
                </a:stretch>
              </p:blipFill>
              <p:spPr>
                <a:xfrm>
                  <a:off x="550353" y="272935"/>
                  <a:ext cx="15264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59743AE6-3538-4990-AEF4-11E28110223C}"/>
                    </a:ext>
                  </a:extLst>
                </p14:cNvPr>
                <p14:cNvContentPartPr/>
                <p14:nvPr/>
              </p14:nvContentPartPr>
              <p14:xfrm>
                <a:off x="682833" y="260335"/>
                <a:ext cx="189720" cy="126720"/>
              </p14:xfrm>
            </p:contentPart>
          </mc:Choice>
          <mc:Fallback xmlns="">
            <p:pic>
              <p:nvPicPr>
                <p:cNvPr id="4" name="Ink 3">
                  <a:extLst>
                    <a:ext uri="{FF2B5EF4-FFF2-40B4-BE49-F238E27FC236}">
                      <a16:creationId xmlns:a16="http://schemas.microsoft.com/office/drawing/2014/main" id="{59743AE6-3538-4990-AEF4-11E28110223C}"/>
                    </a:ext>
                  </a:extLst>
                </p:cNvPr>
                <p:cNvPicPr/>
                <p:nvPr/>
              </p:nvPicPr>
              <p:blipFill>
                <a:blip r:embed="rId7"/>
                <a:stretch>
                  <a:fillRect/>
                </a:stretch>
              </p:blipFill>
              <p:spPr>
                <a:xfrm>
                  <a:off x="673833" y="251335"/>
                  <a:ext cx="2073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46549C8E-353F-4278-9B62-728AC34E59AD}"/>
                    </a:ext>
                  </a:extLst>
                </p14:cNvPr>
                <p14:cNvContentPartPr/>
                <p14:nvPr/>
              </p14:nvContentPartPr>
              <p14:xfrm>
                <a:off x="776793" y="153415"/>
                <a:ext cx="62640" cy="77400"/>
              </p14:xfrm>
            </p:contentPart>
          </mc:Choice>
          <mc:Fallback xmlns="">
            <p:pic>
              <p:nvPicPr>
                <p:cNvPr id="5" name="Ink 4">
                  <a:extLst>
                    <a:ext uri="{FF2B5EF4-FFF2-40B4-BE49-F238E27FC236}">
                      <a16:creationId xmlns:a16="http://schemas.microsoft.com/office/drawing/2014/main" id="{46549C8E-353F-4278-9B62-728AC34E59AD}"/>
                    </a:ext>
                  </a:extLst>
                </p:cNvPr>
                <p:cNvPicPr/>
                <p:nvPr/>
              </p:nvPicPr>
              <p:blipFill>
                <a:blip r:embed="rId9"/>
                <a:stretch>
                  <a:fillRect/>
                </a:stretch>
              </p:blipFill>
              <p:spPr>
                <a:xfrm>
                  <a:off x="768153" y="144415"/>
                  <a:ext cx="802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711EE3C4-18C8-43B0-BDD4-F446B1E8BC71}"/>
                    </a:ext>
                  </a:extLst>
                </p14:cNvPr>
                <p14:cNvContentPartPr/>
                <p14:nvPr/>
              </p14:nvContentPartPr>
              <p14:xfrm>
                <a:off x="890553" y="19855"/>
                <a:ext cx="178200" cy="360360"/>
              </p14:xfrm>
            </p:contentPart>
          </mc:Choice>
          <mc:Fallback xmlns="">
            <p:pic>
              <p:nvPicPr>
                <p:cNvPr id="6" name="Ink 5">
                  <a:extLst>
                    <a:ext uri="{FF2B5EF4-FFF2-40B4-BE49-F238E27FC236}">
                      <a16:creationId xmlns:a16="http://schemas.microsoft.com/office/drawing/2014/main" id="{711EE3C4-18C8-43B0-BDD4-F446B1E8BC71}"/>
                    </a:ext>
                  </a:extLst>
                </p:cNvPr>
                <p:cNvPicPr/>
                <p:nvPr/>
              </p:nvPicPr>
              <p:blipFill>
                <a:blip r:embed="rId11"/>
                <a:stretch>
                  <a:fillRect/>
                </a:stretch>
              </p:blipFill>
              <p:spPr>
                <a:xfrm>
                  <a:off x="881913" y="11215"/>
                  <a:ext cx="19584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a:extLst>
                    <a:ext uri="{FF2B5EF4-FFF2-40B4-BE49-F238E27FC236}">
                      <a16:creationId xmlns:a16="http://schemas.microsoft.com/office/drawing/2014/main" id="{AD85AB2B-63F0-4C07-8AE5-8222650C123A}"/>
                    </a:ext>
                  </a:extLst>
                </p14:cNvPr>
                <p14:cNvContentPartPr/>
                <p14:nvPr/>
              </p14:nvContentPartPr>
              <p14:xfrm>
                <a:off x="1104753" y="304255"/>
                <a:ext cx="55080" cy="27000"/>
              </p14:xfrm>
            </p:contentPart>
          </mc:Choice>
          <mc:Fallback xmlns="">
            <p:pic>
              <p:nvPicPr>
                <p:cNvPr id="7" name="Ink 6">
                  <a:extLst>
                    <a:ext uri="{FF2B5EF4-FFF2-40B4-BE49-F238E27FC236}">
                      <a16:creationId xmlns:a16="http://schemas.microsoft.com/office/drawing/2014/main" id="{AD85AB2B-63F0-4C07-8AE5-8222650C123A}"/>
                    </a:ext>
                  </a:extLst>
                </p:cNvPr>
                <p:cNvPicPr/>
                <p:nvPr/>
              </p:nvPicPr>
              <p:blipFill>
                <a:blip r:embed="rId13"/>
                <a:stretch>
                  <a:fillRect/>
                </a:stretch>
              </p:blipFill>
              <p:spPr>
                <a:xfrm>
                  <a:off x="1095753" y="295255"/>
                  <a:ext cx="72720" cy="44640"/>
                </a:xfrm>
                <a:prstGeom prst="rect">
                  <a:avLst/>
                </a:prstGeom>
              </p:spPr>
            </p:pic>
          </mc:Fallback>
        </mc:AlternateContent>
      </p:grpSp>
      <p:grpSp>
        <p:nvGrpSpPr>
          <p:cNvPr id="10" name="Group 9">
            <a:extLst>
              <a:ext uri="{FF2B5EF4-FFF2-40B4-BE49-F238E27FC236}">
                <a16:creationId xmlns:a16="http://schemas.microsoft.com/office/drawing/2014/main" id="{0BE31B41-E3CD-4191-AE50-C2807A861EBD}"/>
              </a:ext>
            </a:extLst>
          </p:cNvPr>
          <p:cNvGrpSpPr/>
          <p:nvPr/>
        </p:nvGrpSpPr>
        <p:grpSpPr>
          <a:xfrm>
            <a:off x="493833" y="494695"/>
            <a:ext cx="666000" cy="45360"/>
            <a:chOff x="493833" y="494695"/>
            <a:chExt cx="666000" cy="45360"/>
          </a:xfrm>
        </p:grpSpPr>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704D85B2-36DB-49BF-8715-60C7908A2024}"/>
                    </a:ext>
                  </a:extLst>
                </p14:cNvPr>
                <p14:cNvContentPartPr/>
                <p14:nvPr/>
              </p14:nvContentPartPr>
              <p14:xfrm>
                <a:off x="493833" y="494695"/>
                <a:ext cx="542160" cy="45360"/>
              </p14:xfrm>
            </p:contentPart>
          </mc:Choice>
          <mc:Fallback xmlns="">
            <p:pic>
              <p:nvPicPr>
                <p:cNvPr id="8" name="Ink 7">
                  <a:extLst>
                    <a:ext uri="{FF2B5EF4-FFF2-40B4-BE49-F238E27FC236}">
                      <a16:creationId xmlns:a16="http://schemas.microsoft.com/office/drawing/2014/main" id="{704D85B2-36DB-49BF-8715-60C7908A2024}"/>
                    </a:ext>
                  </a:extLst>
                </p:cNvPr>
                <p:cNvPicPr/>
                <p:nvPr/>
              </p:nvPicPr>
              <p:blipFill>
                <a:blip r:embed="rId15"/>
                <a:stretch>
                  <a:fillRect/>
                </a:stretch>
              </p:blipFill>
              <p:spPr>
                <a:xfrm>
                  <a:off x="485193" y="485695"/>
                  <a:ext cx="5598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9" name="Ink 8">
                  <a:extLst>
                    <a:ext uri="{FF2B5EF4-FFF2-40B4-BE49-F238E27FC236}">
                      <a16:creationId xmlns:a16="http://schemas.microsoft.com/office/drawing/2014/main" id="{25862105-C1AA-4BA6-953A-77D1CEDA97AE}"/>
                    </a:ext>
                  </a:extLst>
                </p14:cNvPr>
                <p14:cNvContentPartPr/>
                <p14:nvPr/>
              </p14:nvContentPartPr>
              <p14:xfrm>
                <a:off x="1141113" y="501535"/>
                <a:ext cx="18720" cy="26280"/>
              </p14:xfrm>
            </p:contentPart>
          </mc:Choice>
          <mc:Fallback xmlns="">
            <p:pic>
              <p:nvPicPr>
                <p:cNvPr id="9" name="Ink 8">
                  <a:extLst>
                    <a:ext uri="{FF2B5EF4-FFF2-40B4-BE49-F238E27FC236}">
                      <a16:creationId xmlns:a16="http://schemas.microsoft.com/office/drawing/2014/main" id="{25862105-C1AA-4BA6-953A-77D1CEDA97AE}"/>
                    </a:ext>
                  </a:extLst>
                </p:cNvPr>
                <p:cNvPicPr/>
                <p:nvPr/>
              </p:nvPicPr>
              <p:blipFill>
                <a:blip r:embed="rId17"/>
                <a:stretch>
                  <a:fillRect/>
                </a:stretch>
              </p:blipFill>
              <p:spPr>
                <a:xfrm>
                  <a:off x="1132113" y="492535"/>
                  <a:ext cx="36360" cy="43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04718E0B-4354-4B7E-8688-64C01646D1A2}"/>
                  </a:ext>
                </a:extLst>
              </p14:cNvPr>
              <p14:cNvContentPartPr/>
              <p14:nvPr/>
            </p14:nvContentPartPr>
            <p14:xfrm>
              <a:off x="-387807" y="847495"/>
              <a:ext cx="143280" cy="242640"/>
            </p14:xfrm>
          </p:contentPart>
        </mc:Choice>
        <mc:Fallback xmlns="">
          <p:pic>
            <p:nvPicPr>
              <p:cNvPr id="12" name="Ink 11">
                <a:extLst>
                  <a:ext uri="{FF2B5EF4-FFF2-40B4-BE49-F238E27FC236}">
                    <a16:creationId xmlns:a16="http://schemas.microsoft.com/office/drawing/2014/main" id="{04718E0B-4354-4B7E-8688-64C01646D1A2}"/>
                  </a:ext>
                </a:extLst>
              </p:cNvPr>
              <p:cNvPicPr/>
              <p:nvPr/>
            </p:nvPicPr>
            <p:blipFill>
              <a:blip r:embed="rId19"/>
              <a:stretch>
                <a:fillRect/>
              </a:stretch>
            </p:blipFill>
            <p:spPr>
              <a:xfrm>
                <a:off x="-396807" y="838495"/>
                <a:ext cx="16092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6247F135-C659-43AF-A626-5462365DBDE9}"/>
                  </a:ext>
                </a:extLst>
              </p14:cNvPr>
              <p14:cNvContentPartPr/>
              <p14:nvPr/>
            </p14:nvContentPartPr>
            <p14:xfrm>
              <a:off x="-181167" y="920935"/>
              <a:ext cx="114840" cy="244440"/>
            </p14:xfrm>
          </p:contentPart>
        </mc:Choice>
        <mc:Fallback xmlns="">
          <p:pic>
            <p:nvPicPr>
              <p:cNvPr id="13" name="Ink 12">
                <a:extLst>
                  <a:ext uri="{FF2B5EF4-FFF2-40B4-BE49-F238E27FC236}">
                    <a16:creationId xmlns:a16="http://schemas.microsoft.com/office/drawing/2014/main" id="{6247F135-C659-43AF-A626-5462365DBDE9}"/>
                  </a:ext>
                </a:extLst>
              </p:cNvPr>
              <p:cNvPicPr/>
              <p:nvPr/>
            </p:nvPicPr>
            <p:blipFill>
              <a:blip r:embed="rId21"/>
              <a:stretch>
                <a:fillRect/>
              </a:stretch>
            </p:blipFill>
            <p:spPr>
              <a:xfrm>
                <a:off x="-190167" y="911935"/>
                <a:ext cx="132480" cy="262080"/>
              </a:xfrm>
              <a:prstGeom prst="rect">
                <a:avLst/>
              </a:prstGeom>
            </p:spPr>
          </p:pic>
        </mc:Fallback>
      </mc:AlternateContent>
      <p:grpSp>
        <p:nvGrpSpPr>
          <p:cNvPr id="28" name="Group 27">
            <a:extLst>
              <a:ext uri="{FF2B5EF4-FFF2-40B4-BE49-F238E27FC236}">
                <a16:creationId xmlns:a16="http://schemas.microsoft.com/office/drawing/2014/main" id="{E837AFA1-9EB8-4766-A668-5B87D878C7E4}"/>
              </a:ext>
            </a:extLst>
          </p:cNvPr>
          <p:cNvGrpSpPr/>
          <p:nvPr/>
        </p:nvGrpSpPr>
        <p:grpSpPr>
          <a:xfrm>
            <a:off x="1713" y="777295"/>
            <a:ext cx="1285560" cy="292320"/>
            <a:chOff x="1713" y="777295"/>
            <a:chExt cx="1285560" cy="292320"/>
          </a:xfrm>
        </p:grpSpPr>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32144C53-E2EC-4673-96C7-EDE12DE1B909}"/>
                    </a:ext>
                  </a:extLst>
                </p14:cNvPr>
                <p14:cNvContentPartPr/>
                <p14:nvPr/>
              </p14:nvContentPartPr>
              <p14:xfrm>
                <a:off x="1713" y="779455"/>
                <a:ext cx="160920" cy="290160"/>
              </p14:xfrm>
            </p:contentPart>
          </mc:Choice>
          <mc:Fallback xmlns="">
            <p:pic>
              <p:nvPicPr>
                <p:cNvPr id="14" name="Ink 13">
                  <a:extLst>
                    <a:ext uri="{FF2B5EF4-FFF2-40B4-BE49-F238E27FC236}">
                      <a16:creationId xmlns:a16="http://schemas.microsoft.com/office/drawing/2014/main" id="{32144C53-E2EC-4673-96C7-EDE12DE1B909}"/>
                    </a:ext>
                  </a:extLst>
                </p:cNvPr>
                <p:cNvPicPr/>
                <p:nvPr/>
              </p:nvPicPr>
              <p:blipFill>
                <a:blip r:embed="rId23"/>
                <a:stretch>
                  <a:fillRect/>
                </a:stretch>
              </p:blipFill>
              <p:spPr>
                <a:xfrm>
                  <a:off x="-6927" y="770815"/>
                  <a:ext cx="17856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17E00CDA-0470-4296-BE6F-621B08D578C3}"/>
                    </a:ext>
                  </a:extLst>
                </p14:cNvPr>
                <p14:cNvContentPartPr/>
                <p14:nvPr/>
              </p14:nvContentPartPr>
              <p14:xfrm>
                <a:off x="169833" y="938935"/>
                <a:ext cx="102240" cy="100800"/>
              </p14:xfrm>
            </p:contentPart>
          </mc:Choice>
          <mc:Fallback xmlns="">
            <p:pic>
              <p:nvPicPr>
                <p:cNvPr id="15" name="Ink 14">
                  <a:extLst>
                    <a:ext uri="{FF2B5EF4-FFF2-40B4-BE49-F238E27FC236}">
                      <a16:creationId xmlns:a16="http://schemas.microsoft.com/office/drawing/2014/main" id="{17E00CDA-0470-4296-BE6F-621B08D578C3}"/>
                    </a:ext>
                  </a:extLst>
                </p:cNvPr>
                <p:cNvPicPr/>
                <p:nvPr/>
              </p:nvPicPr>
              <p:blipFill>
                <a:blip r:embed="rId25"/>
                <a:stretch>
                  <a:fillRect/>
                </a:stretch>
              </p:blipFill>
              <p:spPr>
                <a:xfrm>
                  <a:off x="160833" y="929935"/>
                  <a:ext cx="11988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CAF5E8F6-C279-4E01-864E-D8F11E2CB580}"/>
                    </a:ext>
                  </a:extLst>
                </p14:cNvPr>
                <p14:cNvContentPartPr/>
                <p14:nvPr/>
              </p14:nvContentPartPr>
              <p14:xfrm>
                <a:off x="303753" y="937855"/>
                <a:ext cx="91440" cy="115560"/>
              </p14:xfrm>
            </p:contentPart>
          </mc:Choice>
          <mc:Fallback xmlns="">
            <p:pic>
              <p:nvPicPr>
                <p:cNvPr id="16" name="Ink 15">
                  <a:extLst>
                    <a:ext uri="{FF2B5EF4-FFF2-40B4-BE49-F238E27FC236}">
                      <a16:creationId xmlns:a16="http://schemas.microsoft.com/office/drawing/2014/main" id="{CAF5E8F6-C279-4E01-864E-D8F11E2CB580}"/>
                    </a:ext>
                  </a:extLst>
                </p:cNvPr>
                <p:cNvPicPr/>
                <p:nvPr/>
              </p:nvPicPr>
              <p:blipFill>
                <a:blip r:embed="rId27"/>
                <a:stretch>
                  <a:fillRect/>
                </a:stretch>
              </p:blipFill>
              <p:spPr>
                <a:xfrm>
                  <a:off x="295113" y="929215"/>
                  <a:ext cx="1090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8A9D2306-DEEB-4017-B525-11FD74A57EE5}"/>
                    </a:ext>
                  </a:extLst>
                </p14:cNvPr>
                <p14:cNvContentPartPr/>
                <p14:nvPr/>
              </p14:nvContentPartPr>
              <p14:xfrm>
                <a:off x="412833" y="918415"/>
                <a:ext cx="139320" cy="118080"/>
              </p14:xfrm>
            </p:contentPart>
          </mc:Choice>
          <mc:Fallback xmlns="">
            <p:pic>
              <p:nvPicPr>
                <p:cNvPr id="17" name="Ink 16">
                  <a:extLst>
                    <a:ext uri="{FF2B5EF4-FFF2-40B4-BE49-F238E27FC236}">
                      <a16:creationId xmlns:a16="http://schemas.microsoft.com/office/drawing/2014/main" id="{8A9D2306-DEEB-4017-B525-11FD74A57EE5}"/>
                    </a:ext>
                  </a:extLst>
                </p:cNvPr>
                <p:cNvPicPr/>
                <p:nvPr/>
              </p:nvPicPr>
              <p:blipFill>
                <a:blip r:embed="rId29"/>
                <a:stretch>
                  <a:fillRect/>
                </a:stretch>
              </p:blipFill>
              <p:spPr>
                <a:xfrm>
                  <a:off x="403833" y="909415"/>
                  <a:ext cx="1569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89A709B5-AA05-4DF1-8C2F-D23EDD49BC77}"/>
                    </a:ext>
                  </a:extLst>
                </p14:cNvPr>
                <p14:cNvContentPartPr/>
                <p14:nvPr/>
              </p14:nvContentPartPr>
              <p14:xfrm>
                <a:off x="555393" y="777295"/>
                <a:ext cx="136440" cy="263520"/>
              </p14:xfrm>
            </p:contentPart>
          </mc:Choice>
          <mc:Fallback xmlns="">
            <p:pic>
              <p:nvPicPr>
                <p:cNvPr id="18" name="Ink 17">
                  <a:extLst>
                    <a:ext uri="{FF2B5EF4-FFF2-40B4-BE49-F238E27FC236}">
                      <a16:creationId xmlns:a16="http://schemas.microsoft.com/office/drawing/2014/main" id="{89A709B5-AA05-4DF1-8C2F-D23EDD49BC77}"/>
                    </a:ext>
                  </a:extLst>
                </p:cNvPr>
                <p:cNvPicPr/>
                <p:nvPr/>
              </p:nvPicPr>
              <p:blipFill>
                <a:blip r:embed="rId31"/>
                <a:stretch>
                  <a:fillRect/>
                </a:stretch>
              </p:blipFill>
              <p:spPr>
                <a:xfrm>
                  <a:off x="546753" y="768655"/>
                  <a:ext cx="15408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9" name="Ink 18">
                  <a:extLst>
                    <a:ext uri="{FF2B5EF4-FFF2-40B4-BE49-F238E27FC236}">
                      <a16:creationId xmlns:a16="http://schemas.microsoft.com/office/drawing/2014/main" id="{DCAFE553-5D69-4BE1-A78F-E24877CB3771}"/>
                    </a:ext>
                  </a:extLst>
                </p14:cNvPr>
                <p14:cNvContentPartPr/>
                <p14:nvPr/>
              </p14:nvContentPartPr>
              <p14:xfrm>
                <a:off x="759153" y="796015"/>
                <a:ext cx="40320" cy="258120"/>
              </p14:xfrm>
            </p:contentPart>
          </mc:Choice>
          <mc:Fallback xmlns="">
            <p:pic>
              <p:nvPicPr>
                <p:cNvPr id="19" name="Ink 18">
                  <a:extLst>
                    <a:ext uri="{FF2B5EF4-FFF2-40B4-BE49-F238E27FC236}">
                      <a16:creationId xmlns:a16="http://schemas.microsoft.com/office/drawing/2014/main" id="{DCAFE553-5D69-4BE1-A78F-E24877CB3771}"/>
                    </a:ext>
                  </a:extLst>
                </p:cNvPr>
                <p:cNvPicPr/>
                <p:nvPr/>
              </p:nvPicPr>
              <p:blipFill>
                <a:blip r:embed="rId33"/>
                <a:stretch>
                  <a:fillRect/>
                </a:stretch>
              </p:blipFill>
              <p:spPr>
                <a:xfrm>
                  <a:off x="750153" y="787015"/>
                  <a:ext cx="579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 name="Ink 19">
                  <a:extLst>
                    <a:ext uri="{FF2B5EF4-FFF2-40B4-BE49-F238E27FC236}">
                      <a16:creationId xmlns:a16="http://schemas.microsoft.com/office/drawing/2014/main" id="{77434002-603F-4BD9-8F56-E9EF001410FF}"/>
                    </a:ext>
                  </a:extLst>
                </p14:cNvPr>
                <p14:cNvContentPartPr/>
                <p14:nvPr/>
              </p14:nvContentPartPr>
              <p14:xfrm>
                <a:off x="839073" y="894295"/>
                <a:ext cx="129240" cy="146160"/>
              </p14:xfrm>
            </p:contentPart>
          </mc:Choice>
          <mc:Fallback xmlns="">
            <p:pic>
              <p:nvPicPr>
                <p:cNvPr id="20" name="Ink 19">
                  <a:extLst>
                    <a:ext uri="{FF2B5EF4-FFF2-40B4-BE49-F238E27FC236}">
                      <a16:creationId xmlns:a16="http://schemas.microsoft.com/office/drawing/2014/main" id="{77434002-603F-4BD9-8F56-E9EF001410FF}"/>
                    </a:ext>
                  </a:extLst>
                </p:cNvPr>
                <p:cNvPicPr/>
                <p:nvPr/>
              </p:nvPicPr>
              <p:blipFill>
                <a:blip r:embed="rId35"/>
                <a:stretch>
                  <a:fillRect/>
                </a:stretch>
              </p:blipFill>
              <p:spPr>
                <a:xfrm>
                  <a:off x="830073" y="885295"/>
                  <a:ext cx="1468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1" name="Ink 20">
                  <a:extLst>
                    <a:ext uri="{FF2B5EF4-FFF2-40B4-BE49-F238E27FC236}">
                      <a16:creationId xmlns:a16="http://schemas.microsoft.com/office/drawing/2014/main" id="{1E1F9F37-E018-4E43-8223-3402283E2EA8}"/>
                    </a:ext>
                  </a:extLst>
                </p14:cNvPr>
                <p14:cNvContentPartPr/>
                <p14:nvPr/>
              </p14:nvContentPartPr>
              <p14:xfrm>
                <a:off x="1006473" y="902575"/>
                <a:ext cx="145800" cy="124560"/>
              </p14:xfrm>
            </p:contentPart>
          </mc:Choice>
          <mc:Fallback xmlns="">
            <p:pic>
              <p:nvPicPr>
                <p:cNvPr id="21" name="Ink 20">
                  <a:extLst>
                    <a:ext uri="{FF2B5EF4-FFF2-40B4-BE49-F238E27FC236}">
                      <a16:creationId xmlns:a16="http://schemas.microsoft.com/office/drawing/2014/main" id="{1E1F9F37-E018-4E43-8223-3402283E2EA8}"/>
                    </a:ext>
                  </a:extLst>
                </p:cNvPr>
                <p:cNvPicPr/>
                <p:nvPr/>
              </p:nvPicPr>
              <p:blipFill>
                <a:blip r:embed="rId37"/>
                <a:stretch>
                  <a:fillRect/>
                </a:stretch>
              </p:blipFill>
              <p:spPr>
                <a:xfrm>
                  <a:off x="997833" y="893935"/>
                  <a:ext cx="1634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2" name="Ink 21">
                  <a:extLst>
                    <a:ext uri="{FF2B5EF4-FFF2-40B4-BE49-F238E27FC236}">
                      <a16:creationId xmlns:a16="http://schemas.microsoft.com/office/drawing/2014/main" id="{01763747-DC8C-4E30-AF5B-F065D3653D49}"/>
                    </a:ext>
                  </a:extLst>
                </p14:cNvPr>
                <p14:cNvContentPartPr/>
                <p14:nvPr/>
              </p14:nvContentPartPr>
              <p14:xfrm>
                <a:off x="1149393" y="796015"/>
                <a:ext cx="24840" cy="69480"/>
              </p14:xfrm>
            </p:contentPart>
          </mc:Choice>
          <mc:Fallback xmlns="">
            <p:pic>
              <p:nvPicPr>
                <p:cNvPr id="22" name="Ink 21">
                  <a:extLst>
                    <a:ext uri="{FF2B5EF4-FFF2-40B4-BE49-F238E27FC236}">
                      <a16:creationId xmlns:a16="http://schemas.microsoft.com/office/drawing/2014/main" id="{01763747-DC8C-4E30-AF5B-F065D3653D49}"/>
                    </a:ext>
                  </a:extLst>
                </p:cNvPr>
                <p:cNvPicPr/>
                <p:nvPr/>
              </p:nvPicPr>
              <p:blipFill>
                <a:blip r:embed="rId39"/>
                <a:stretch>
                  <a:fillRect/>
                </a:stretch>
              </p:blipFill>
              <p:spPr>
                <a:xfrm>
                  <a:off x="1140393" y="787375"/>
                  <a:ext cx="424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3" name="Ink 22">
                  <a:extLst>
                    <a:ext uri="{FF2B5EF4-FFF2-40B4-BE49-F238E27FC236}">
                      <a16:creationId xmlns:a16="http://schemas.microsoft.com/office/drawing/2014/main" id="{443C5F51-8194-493D-AB8E-FC8EF3A88566}"/>
                    </a:ext>
                  </a:extLst>
                </p14:cNvPr>
                <p14:cNvContentPartPr/>
                <p14:nvPr/>
              </p14:nvContentPartPr>
              <p14:xfrm>
                <a:off x="1182873" y="884575"/>
                <a:ext cx="104400" cy="136440"/>
              </p14:xfrm>
            </p:contentPart>
          </mc:Choice>
          <mc:Fallback xmlns="">
            <p:pic>
              <p:nvPicPr>
                <p:cNvPr id="23" name="Ink 22">
                  <a:extLst>
                    <a:ext uri="{FF2B5EF4-FFF2-40B4-BE49-F238E27FC236}">
                      <a16:creationId xmlns:a16="http://schemas.microsoft.com/office/drawing/2014/main" id="{443C5F51-8194-493D-AB8E-FC8EF3A88566}"/>
                    </a:ext>
                  </a:extLst>
                </p:cNvPr>
                <p:cNvPicPr/>
                <p:nvPr/>
              </p:nvPicPr>
              <p:blipFill>
                <a:blip r:embed="rId41"/>
                <a:stretch>
                  <a:fillRect/>
                </a:stretch>
              </p:blipFill>
              <p:spPr>
                <a:xfrm>
                  <a:off x="1173873" y="875935"/>
                  <a:ext cx="122040" cy="154080"/>
                </a:xfrm>
                <a:prstGeom prst="rect">
                  <a:avLst/>
                </a:prstGeom>
              </p:spPr>
            </p:pic>
          </mc:Fallback>
        </mc:AlternateContent>
      </p:grpSp>
      <p:grpSp>
        <p:nvGrpSpPr>
          <p:cNvPr id="33" name="Group 32">
            <a:extLst>
              <a:ext uri="{FF2B5EF4-FFF2-40B4-BE49-F238E27FC236}">
                <a16:creationId xmlns:a16="http://schemas.microsoft.com/office/drawing/2014/main" id="{383B11B0-986A-471B-AB71-C73C8EFE6D0C}"/>
              </a:ext>
            </a:extLst>
          </p:cNvPr>
          <p:cNvGrpSpPr/>
          <p:nvPr/>
        </p:nvGrpSpPr>
        <p:grpSpPr>
          <a:xfrm>
            <a:off x="1562673" y="728695"/>
            <a:ext cx="597600" cy="294480"/>
            <a:chOff x="1562673" y="728695"/>
            <a:chExt cx="597600" cy="294480"/>
          </a:xfrm>
        </p:grpSpPr>
        <mc:AlternateContent xmlns:mc="http://schemas.openxmlformats.org/markup-compatibility/2006" xmlns:p14="http://schemas.microsoft.com/office/powerpoint/2010/main">
          <mc:Choice Requires="p14">
            <p:contentPart p14:bwMode="auto" r:id="rId42">
              <p14:nvContentPartPr>
                <p14:cNvPr id="24" name="Ink 23">
                  <a:extLst>
                    <a:ext uri="{FF2B5EF4-FFF2-40B4-BE49-F238E27FC236}">
                      <a16:creationId xmlns:a16="http://schemas.microsoft.com/office/drawing/2014/main" id="{7DA55A46-9231-4713-BF28-8007EA127A32}"/>
                    </a:ext>
                  </a:extLst>
                </p14:cNvPr>
                <p14:cNvContentPartPr/>
                <p14:nvPr/>
              </p14:nvContentPartPr>
              <p14:xfrm>
                <a:off x="1562673" y="882415"/>
                <a:ext cx="193680" cy="137880"/>
              </p14:xfrm>
            </p:contentPart>
          </mc:Choice>
          <mc:Fallback xmlns="">
            <p:pic>
              <p:nvPicPr>
                <p:cNvPr id="24" name="Ink 23">
                  <a:extLst>
                    <a:ext uri="{FF2B5EF4-FFF2-40B4-BE49-F238E27FC236}">
                      <a16:creationId xmlns:a16="http://schemas.microsoft.com/office/drawing/2014/main" id="{7DA55A46-9231-4713-BF28-8007EA127A32}"/>
                    </a:ext>
                  </a:extLst>
                </p:cNvPr>
                <p:cNvPicPr/>
                <p:nvPr/>
              </p:nvPicPr>
              <p:blipFill>
                <a:blip r:embed="rId43"/>
                <a:stretch>
                  <a:fillRect/>
                </a:stretch>
              </p:blipFill>
              <p:spPr>
                <a:xfrm>
                  <a:off x="1553673" y="873775"/>
                  <a:ext cx="2113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5" name="Ink 24">
                  <a:extLst>
                    <a:ext uri="{FF2B5EF4-FFF2-40B4-BE49-F238E27FC236}">
                      <a16:creationId xmlns:a16="http://schemas.microsoft.com/office/drawing/2014/main" id="{268536CB-E9E4-462A-B645-C741A0C36FC3}"/>
                    </a:ext>
                  </a:extLst>
                </p14:cNvPr>
                <p14:cNvContentPartPr/>
                <p14:nvPr/>
              </p14:nvContentPartPr>
              <p14:xfrm>
                <a:off x="1782993" y="895375"/>
                <a:ext cx="111600" cy="121680"/>
              </p14:xfrm>
            </p:contentPart>
          </mc:Choice>
          <mc:Fallback xmlns="">
            <p:pic>
              <p:nvPicPr>
                <p:cNvPr id="25" name="Ink 24">
                  <a:extLst>
                    <a:ext uri="{FF2B5EF4-FFF2-40B4-BE49-F238E27FC236}">
                      <a16:creationId xmlns:a16="http://schemas.microsoft.com/office/drawing/2014/main" id="{268536CB-E9E4-462A-B645-C741A0C36FC3}"/>
                    </a:ext>
                  </a:extLst>
                </p:cNvPr>
                <p:cNvPicPr/>
                <p:nvPr/>
              </p:nvPicPr>
              <p:blipFill>
                <a:blip r:embed="rId45"/>
                <a:stretch>
                  <a:fillRect/>
                </a:stretch>
              </p:blipFill>
              <p:spPr>
                <a:xfrm>
                  <a:off x="1773993" y="886375"/>
                  <a:ext cx="1292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 name="Ink 25">
                  <a:extLst>
                    <a:ext uri="{FF2B5EF4-FFF2-40B4-BE49-F238E27FC236}">
                      <a16:creationId xmlns:a16="http://schemas.microsoft.com/office/drawing/2014/main" id="{99925EC1-9F8A-4EF9-9618-4D741739CBE2}"/>
                    </a:ext>
                  </a:extLst>
                </p14:cNvPr>
                <p14:cNvContentPartPr/>
                <p14:nvPr/>
              </p14:nvContentPartPr>
              <p14:xfrm>
                <a:off x="1897833" y="771175"/>
                <a:ext cx="47520" cy="241200"/>
              </p14:xfrm>
            </p:contentPart>
          </mc:Choice>
          <mc:Fallback xmlns="">
            <p:pic>
              <p:nvPicPr>
                <p:cNvPr id="26" name="Ink 25">
                  <a:extLst>
                    <a:ext uri="{FF2B5EF4-FFF2-40B4-BE49-F238E27FC236}">
                      <a16:creationId xmlns:a16="http://schemas.microsoft.com/office/drawing/2014/main" id="{99925EC1-9F8A-4EF9-9618-4D741739CBE2}"/>
                    </a:ext>
                  </a:extLst>
                </p:cNvPr>
                <p:cNvPicPr/>
                <p:nvPr/>
              </p:nvPicPr>
              <p:blipFill>
                <a:blip r:embed="rId47"/>
                <a:stretch>
                  <a:fillRect/>
                </a:stretch>
              </p:blipFill>
              <p:spPr>
                <a:xfrm>
                  <a:off x="1888833" y="762535"/>
                  <a:ext cx="651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9" name="Ink 28">
                  <a:extLst>
                    <a:ext uri="{FF2B5EF4-FFF2-40B4-BE49-F238E27FC236}">
                      <a16:creationId xmlns:a16="http://schemas.microsoft.com/office/drawing/2014/main" id="{1CECC345-74C8-4780-9436-AEBA338E71D7}"/>
                    </a:ext>
                  </a:extLst>
                </p14:cNvPr>
                <p14:cNvContentPartPr/>
                <p14:nvPr/>
              </p14:nvContentPartPr>
              <p14:xfrm>
                <a:off x="1974153" y="728695"/>
                <a:ext cx="186120" cy="294480"/>
              </p14:xfrm>
            </p:contentPart>
          </mc:Choice>
          <mc:Fallback xmlns="">
            <p:pic>
              <p:nvPicPr>
                <p:cNvPr id="29" name="Ink 28">
                  <a:extLst>
                    <a:ext uri="{FF2B5EF4-FFF2-40B4-BE49-F238E27FC236}">
                      <a16:creationId xmlns:a16="http://schemas.microsoft.com/office/drawing/2014/main" id="{1CECC345-74C8-4780-9436-AEBA338E71D7}"/>
                    </a:ext>
                  </a:extLst>
                </p:cNvPr>
                <p:cNvPicPr/>
                <p:nvPr/>
              </p:nvPicPr>
              <p:blipFill>
                <a:blip r:embed="rId49"/>
                <a:stretch>
                  <a:fillRect/>
                </a:stretch>
              </p:blipFill>
              <p:spPr>
                <a:xfrm>
                  <a:off x="1965153" y="720055"/>
                  <a:ext cx="203760" cy="312120"/>
                </a:xfrm>
                <a:prstGeom prst="rect">
                  <a:avLst/>
                </a:prstGeom>
              </p:spPr>
            </p:pic>
          </mc:Fallback>
        </mc:AlternateContent>
      </p:grpSp>
      <p:grpSp>
        <p:nvGrpSpPr>
          <p:cNvPr id="32" name="Group 31">
            <a:extLst>
              <a:ext uri="{FF2B5EF4-FFF2-40B4-BE49-F238E27FC236}">
                <a16:creationId xmlns:a16="http://schemas.microsoft.com/office/drawing/2014/main" id="{3D0A0C12-33F0-449A-9A1E-1B13F624E212}"/>
              </a:ext>
            </a:extLst>
          </p:cNvPr>
          <p:cNvGrpSpPr/>
          <p:nvPr/>
        </p:nvGrpSpPr>
        <p:grpSpPr>
          <a:xfrm>
            <a:off x="2352513" y="908335"/>
            <a:ext cx="151920" cy="93960"/>
            <a:chOff x="2352513" y="908335"/>
            <a:chExt cx="151920" cy="93960"/>
          </a:xfrm>
        </p:grpSpPr>
        <mc:AlternateContent xmlns:mc="http://schemas.openxmlformats.org/markup-compatibility/2006" xmlns:p14="http://schemas.microsoft.com/office/powerpoint/2010/main">
          <mc:Choice Requires="p14">
            <p:contentPart p14:bwMode="auto" r:id="rId50">
              <p14:nvContentPartPr>
                <p14:cNvPr id="30" name="Ink 29">
                  <a:extLst>
                    <a:ext uri="{FF2B5EF4-FFF2-40B4-BE49-F238E27FC236}">
                      <a16:creationId xmlns:a16="http://schemas.microsoft.com/office/drawing/2014/main" id="{9A448015-94C7-4EC0-B323-95B38DF90E7E}"/>
                    </a:ext>
                  </a:extLst>
                </p14:cNvPr>
                <p14:cNvContentPartPr/>
                <p14:nvPr/>
              </p14:nvContentPartPr>
              <p14:xfrm>
                <a:off x="2352513" y="908335"/>
                <a:ext cx="123120" cy="35280"/>
              </p14:xfrm>
            </p:contentPart>
          </mc:Choice>
          <mc:Fallback xmlns="">
            <p:pic>
              <p:nvPicPr>
                <p:cNvPr id="30" name="Ink 29">
                  <a:extLst>
                    <a:ext uri="{FF2B5EF4-FFF2-40B4-BE49-F238E27FC236}">
                      <a16:creationId xmlns:a16="http://schemas.microsoft.com/office/drawing/2014/main" id="{9A448015-94C7-4EC0-B323-95B38DF90E7E}"/>
                    </a:ext>
                  </a:extLst>
                </p:cNvPr>
                <p:cNvPicPr/>
                <p:nvPr/>
              </p:nvPicPr>
              <p:blipFill>
                <a:blip r:embed="rId51"/>
                <a:stretch>
                  <a:fillRect/>
                </a:stretch>
              </p:blipFill>
              <p:spPr>
                <a:xfrm>
                  <a:off x="2343873" y="899335"/>
                  <a:ext cx="1407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Ink 30">
                  <a:extLst>
                    <a:ext uri="{FF2B5EF4-FFF2-40B4-BE49-F238E27FC236}">
                      <a16:creationId xmlns:a16="http://schemas.microsoft.com/office/drawing/2014/main" id="{12FCF945-FA19-41CD-9205-904C194E78D1}"/>
                    </a:ext>
                  </a:extLst>
                </p14:cNvPr>
                <p14:cNvContentPartPr/>
                <p14:nvPr/>
              </p14:nvContentPartPr>
              <p14:xfrm>
                <a:off x="2360433" y="981775"/>
                <a:ext cx="144000" cy="20520"/>
              </p14:xfrm>
            </p:contentPart>
          </mc:Choice>
          <mc:Fallback xmlns="">
            <p:pic>
              <p:nvPicPr>
                <p:cNvPr id="31" name="Ink 30">
                  <a:extLst>
                    <a:ext uri="{FF2B5EF4-FFF2-40B4-BE49-F238E27FC236}">
                      <a16:creationId xmlns:a16="http://schemas.microsoft.com/office/drawing/2014/main" id="{12FCF945-FA19-41CD-9205-904C194E78D1}"/>
                    </a:ext>
                  </a:extLst>
                </p:cNvPr>
                <p:cNvPicPr/>
                <p:nvPr/>
              </p:nvPicPr>
              <p:blipFill>
                <a:blip r:embed="rId53"/>
                <a:stretch>
                  <a:fillRect/>
                </a:stretch>
              </p:blipFill>
              <p:spPr>
                <a:xfrm>
                  <a:off x="2351793" y="972775"/>
                  <a:ext cx="161640" cy="38160"/>
                </a:xfrm>
                <a:prstGeom prst="rect">
                  <a:avLst/>
                </a:prstGeom>
              </p:spPr>
            </p:pic>
          </mc:Fallback>
        </mc:AlternateContent>
      </p:grpSp>
      <p:grpSp>
        <p:nvGrpSpPr>
          <p:cNvPr id="39" name="Group 38">
            <a:extLst>
              <a:ext uri="{FF2B5EF4-FFF2-40B4-BE49-F238E27FC236}">
                <a16:creationId xmlns:a16="http://schemas.microsoft.com/office/drawing/2014/main" id="{8EA77E1B-DAE3-4A80-B270-22F97B7A1CCC}"/>
              </a:ext>
            </a:extLst>
          </p:cNvPr>
          <p:cNvGrpSpPr/>
          <p:nvPr/>
        </p:nvGrpSpPr>
        <p:grpSpPr>
          <a:xfrm>
            <a:off x="3050913" y="731575"/>
            <a:ext cx="487800" cy="300960"/>
            <a:chOff x="3050913" y="731575"/>
            <a:chExt cx="487800" cy="300960"/>
          </a:xfrm>
        </p:grpSpPr>
        <mc:AlternateContent xmlns:mc="http://schemas.openxmlformats.org/markup-compatibility/2006" xmlns:p14="http://schemas.microsoft.com/office/powerpoint/2010/main">
          <mc:Choice Requires="p14">
            <p:contentPart p14:bwMode="auto" r:id="rId54">
              <p14:nvContentPartPr>
                <p14:cNvPr id="34" name="Ink 33">
                  <a:extLst>
                    <a:ext uri="{FF2B5EF4-FFF2-40B4-BE49-F238E27FC236}">
                      <a16:creationId xmlns:a16="http://schemas.microsoft.com/office/drawing/2014/main" id="{67F92CB3-8D1D-4E0F-903A-3A6DEF4D9584}"/>
                    </a:ext>
                  </a:extLst>
                </p14:cNvPr>
                <p14:cNvContentPartPr/>
                <p14:nvPr/>
              </p14:nvContentPartPr>
              <p14:xfrm>
                <a:off x="3050913" y="786655"/>
                <a:ext cx="55800" cy="245880"/>
              </p14:xfrm>
            </p:contentPart>
          </mc:Choice>
          <mc:Fallback xmlns="">
            <p:pic>
              <p:nvPicPr>
                <p:cNvPr id="34" name="Ink 33">
                  <a:extLst>
                    <a:ext uri="{FF2B5EF4-FFF2-40B4-BE49-F238E27FC236}">
                      <a16:creationId xmlns:a16="http://schemas.microsoft.com/office/drawing/2014/main" id="{67F92CB3-8D1D-4E0F-903A-3A6DEF4D9584}"/>
                    </a:ext>
                  </a:extLst>
                </p:cNvPr>
                <p:cNvPicPr/>
                <p:nvPr/>
              </p:nvPicPr>
              <p:blipFill>
                <a:blip r:embed="rId55"/>
                <a:stretch>
                  <a:fillRect/>
                </a:stretch>
              </p:blipFill>
              <p:spPr>
                <a:xfrm>
                  <a:off x="3042273" y="777655"/>
                  <a:ext cx="7344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5" name="Ink 34">
                  <a:extLst>
                    <a:ext uri="{FF2B5EF4-FFF2-40B4-BE49-F238E27FC236}">
                      <a16:creationId xmlns:a16="http://schemas.microsoft.com/office/drawing/2014/main" id="{DD71F7D7-9BB2-466F-8D7A-875865A56563}"/>
                    </a:ext>
                  </a:extLst>
                </p14:cNvPr>
                <p14:cNvContentPartPr/>
                <p14:nvPr/>
              </p14:nvContentPartPr>
              <p14:xfrm>
                <a:off x="3055233" y="859015"/>
                <a:ext cx="138240" cy="74160"/>
              </p14:xfrm>
            </p:contentPart>
          </mc:Choice>
          <mc:Fallback xmlns="">
            <p:pic>
              <p:nvPicPr>
                <p:cNvPr id="35" name="Ink 34">
                  <a:extLst>
                    <a:ext uri="{FF2B5EF4-FFF2-40B4-BE49-F238E27FC236}">
                      <a16:creationId xmlns:a16="http://schemas.microsoft.com/office/drawing/2014/main" id="{DD71F7D7-9BB2-466F-8D7A-875865A56563}"/>
                    </a:ext>
                  </a:extLst>
                </p:cNvPr>
                <p:cNvPicPr/>
                <p:nvPr/>
              </p:nvPicPr>
              <p:blipFill>
                <a:blip r:embed="rId57"/>
                <a:stretch>
                  <a:fillRect/>
                </a:stretch>
              </p:blipFill>
              <p:spPr>
                <a:xfrm>
                  <a:off x="3046233" y="850375"/>
                  <a:ext cx="15588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 name="Ink 35">
                  <a:extLst>
                    <a:ext uri="{FF2B5EF4-FFF2-40B4-BE49-F238E27FC236}">
                      <a16:creationId xmlns:a16="http://schemas.microsoft.com/office/drawing/2014/main" id="{7F991A19-5720-4AA2-9BE8-0EBC8EAB3172}"/>
                    </a:ext>
                  </a:extLst>
                </p14:cNvPr>
                <p14:cNvContentPartPr/>
                <p14:nvPr/>
              </p14:nvContentPartPr>
              <p14:xfrm>
                <a:off x="3163953" y="731575"/>
                <a:ext cx="22320" cy="287640"/>
              </p14:xfrm>
            </p:contentPart>
          </mc:Choice>
          <mc:Fallback xmlns="">
            <p:pic>
              <p:nvPicPr>
                <p:cNvPr id="36" name="Ink 35">
                  <a:extLst>
                    <a:ext uri="{FF2B5EF4-FFF2-40B4-BE49-F238E27FC236}">
                      <a16:creationId xmlns:a16="http://schemas.microsoft.com/office/drawing/2014/main" id="{7F991A19-5720-4AA2-9BE8-0EBC8EAB3172}"/>
                    </a:ext>
                  </a:extLst>
                </p:cNvPr>
                <p:cNvPicPr/>
                <p:nvPr/>
              </p:nvPicPr>
              <p:blipFill>
                <a:blip r:embed="rId59"/>
                <a:stretch>
                  <a:fillRect/>
                </a:stretch>
              </p:blipFill>
              <p:spPr>
                <a:xfrm>
                  <a:off x="3154953" y="722575"/>
                  <a:ext cx="3996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Ink 36">
                  <a:extLst>
                    <a:ext uri="{FF2B5EF4-FFF2-40B4-BE49-F238E27FC236}">
                      <a16:creationId xmlns:a16="http://schemas.microsoft.com/office/drawing/2014/main" id="{65E218F1-00F3-4F4E-8A46-7DEFC2E490A8}"/>
                    </a:ext>
                  </a:extLst>
                </p14:cNvPr>
                <p14:cNvContentPartPr/>
                <p14:nvPr/>
              </p14:nvContentPartPr>
              <p14:xfrm>
                <a:off x="3269073" y="815815"/>
                <a:ext cx="131400" cy="191880"/>
              </p14:xfrm>
            </p:contentPart>
          </mc:Choice>
          <mc:Fallback xmlns="">
            <p:pic>
              <p:nvPicPr>
                <p:cNvPr id="37" name="Ink 36">
                  <a:extLst>
                    <a:ext uri="{FF2B5EF4-FFF2-40B4-BE49-F238E27FC236}">
                      <a16:creationId xmlns:a16="http://schemas.microsoft.com/office/drawing/2014/main" id="{65E218F1-00F3-4F4E-8A46-7DEFC2E490A8}"/>
                    </a:ext>
                  </a:extLst>
                </p:cNvPr>
                <p:cNvPicPr/>
                <p:nvPr/>
              </p:nvPicPr>
              <p:blipFill>
                <a:blip r:embed="rId61"/>
                <a:stretch>
                  <a:fillRect/>
                </a:stretch>
              </p:blipFill>
              <p:spPr>
                <a:xfrm>
                  <a:off x="3260433" y="806815"/>
                  <a:ext cx="1490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Ink 37">
                  <a:extLst>
                    <a:ext uri="{FF2B5EF4-FFF2-40B4-BE49-F238E27FC236}">
                      <a16:creationId xmlns:a16="http://schemas.microsoft.com/office/drawing/2014/main" id="{11E85944-5016-49FD-9033-B6B971BC90CB}"/>
                    </a:ext>
                  </a:extLst>
                </p14:cNvPr>
                <p14:cNvContentPartPr/>
                <p14:nvPr/>
              </p14:nvContentPartPr>
              <p14:xfrm>
                <a:off x="3454113" y="775135"/>
                <a:ext cx="84600" cy="238320"/>
              </p14:xfrm>
            </p:contentPart>
          </mc:Choice>
          <mc:Fallback xmlns="">
            <p:pic>
              <p:nvPicPr>
                <p:cNvPr id="38" name="Ink 37">
                  <a:extLst>
                    <a:ext uri="{FF2B5EF4-FFF2-40B4-BE49-F238E27FC236}">
                      <a16:creationId xmlns:a16="http://schemas.microsoft.com/office/drawing/2014/main" id="{11E85944-5016-49FD-9033-B6B971BC90CB}"/>
                    </a:ext>
                  </a:extLst>
                </p:cNvPr>
                <p:cNvPicPr/>
                <p:nvPr/>
              </p:nvPicPr>
              <p:blipFill>
                <a:blip r:embed="rId63"/>
                <a:stretch>
                  <a:fillRect/>
                </a:stretch>
              </p:blipFill>
              <p:spPr>
                <a:xfrm>
                  <a:off x="3445473" y="766135"/>
                  <a:ext cx="102240" cy="255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40" name="Ink 39">
                <a:extLst>
                  <a:ext uri="{FF2B5EF4-FFF2-40B4-BE49-F238E27FC236}">
                    <a16:creationId xmlns:a16="http://schemas.microsoft.com/office/drawing/2014/main" id="{5666E2FA-4550-4B3E-8B7F-DD42B19EA5A1}"/>
                  </a:ext>
                </a:extLst>
              </p14:cNvPr>
              <p14:cNvContentPartPr/>
              <p14:nvPr/>
            </p14:nvContentPartPr>
            <p14:xfrm>
              <a:off x="-160647" y="1115695"/>
              <a:ext cx="100440" cy="40680"/>
            </p14:xfrm>
          </p:contentPart>
        </mc:Choice>
        <mc:Fallback xmlns="">
          <p:pic>
            <p:nvPicPr>
              <p:cNvPr id="40" name="Ink 39">
                <a:extLst>
                  <a:ext uri="{FF2B5EF4-FFF2-40B4-BE49-F238E27FC236}">
                    <a16:creationId xmlns:a16="http://schemas.microsoft.com/office/drawing/2014/main" id="{5666E2FA-4550-4B3E-8B7F-DD42B19EA5A1}"/>
                  </a:ext>
                </a:extLst>
              </p:cNvPr>
              <p:cNvPicPr/>
              <p:nvPr/>
            </p:nvPicPr>
            <p:blipFill>
              <a:blip r:embed="rId65"/>
              <a:stretch>
                <a:fillRect/>
              </a:stretch>
            </p:blipFill>
            <p:spPr>
              <a:xfrm>
                <a:off x="-169287" y="1106695"/>
                <a:ext cx="1180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Ink 40">
                <a:extLst>
                  <a:ext uri="{FF2B5EF4-FFF2-40B4-BE49-F238E27FC236}">
                    <a16:creationId xmlns:a16="http://schemas.microsoft.com/office/drawing/2014/main" id="{B9E8409E-BF5F-4E5F-95BF-646D1132D120}"/>
                  </a:ext>
                </a:extLst>
              </p14:cNvPr>
              <p14:cNvContentPartPr/>
              <p14:nvPr/>
            </p14:nvContentPartPr>
            <p14:xfrm>
              <a:off x="-139047" y="1134415"/>
              <a:ext cx="50760" cy="45360"/>
            </p14:xfrm>
          </p:contentPart>
        </mc:Choice>
        <mc:Fallback xmlns="">
          <p:pic>
            <p:nvPicPr>
              <p:cNvPr id="41" name="Ink 40">
                <a:extLst>
                  <a:ext uri="{FF2B5EF4-FFF2-40B4-BE49-F238E27FC236}">
                    <a16:creationId xmlns:a16="http://schemas.microsoft.com/office/drawing/2014/main" id="{B9E8409E-BF5F-4E5F-95BF-646D1132D120}"/>
                  </a:ext>
                </a:extLst>
              </p:cNvPr>
              <p:cNvPicPr/>
              <p:nvPr/>
            </p:nvPicPr>
            <p:blipFill>
              <a:blip r:embed="rId67"/>
              <a:stretch>
                <a:fillRect/>
              </a:stretch>
            </p:blipFill>
            <p:spPr>
              <a:xfrm>
                <a:off x="-147687" y="1125775"/>
                <a:ext cx="684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Ink 41">
                <a:extLst>
                  <a:ext uri="{FF2B5EF4-FFF2-40B4-BE49-F238E27FC236}">
                    <a16:creationId xmlns:a16="http://schemas.microsoft.com/office/drawing/2014/main" id="{11989864-5360-40E5-A66B-B46AE19FDD73}"/>
                  </a:ext>
                </a:extLst>
              </p14:cNvPr>
              <p14:cNvContentPartPr/>
              <p14:nvPr/>
            </p14:nvContentPartPr>
            <p14:xfrm>
              <a:off x="-161367" y="1143415"/>
              <a:ext cx="83880" cy="20880"/>
            </p14:xfrm>
          </p:contentPart>
        </mc:Choice>
        <mc:Fallback xmlns="">
          <p:pic>
            <p:nvPicPr>
              <p:cNvPr id="42" name="Ink 41">
                <a:extLst>
                  <a:ext uri="{FF2B5EF4-FFF2-40B4-BE49-F238E27FC236}">
                    <a16:creationId xmlns:a16="http://schemas.microsoft.com/office/drawing/2014/main" id="{11989864-5360-40E5-A66B-B46AE19FDD73}"/>
                  </a:ext>
                </a:extLst>
              </p:cNvPr>
              <p:cNvPicPr/>
              <p:nvPr/>
            </p:nvPicPr>
            <p:blipFill>
              <a:blip r:embed="rId69"/>
              <a:stretch>
                <a:fillRect/>
              </a:stretch>
            </p:blipFill>
            <p:spPr>
              <a:xfrm>
                <a:off x="-170007" y="1134775"/>
                <a:ext cx="101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Ink 42">
                <a:extLst>
                  <a:ext uri="{FF2B5EF4-FFF2-40B4-BE49-F238E27FC236}">
                    <a16:creationId xmlns:a16="http://schemas.microsoft.com/office/drawing/2014/main" id="{9FBA44D7-8E7B-43B8-87B3-ED0C44AA6F8F}"/>
                  </a:ext>
                </a:extLst>
              </p14:cNvPr>
              <p14:cNvContentPartPr/>
              <p14:nvPr/>
            </p14:nvContentPartPr>
            <p14:xfrm>
              <a:off x="-114207" y="1120375"/>
              <a:ext cx="109440" cy="21600"/>
            </p14:xfrm>
          </p:contentPart>
        </mc:Choice>
        <mc:Fallback xmlns="">
          <p:pic>
            <p:nvPicPr>
              <p:cNvPr id="43" name="Ink 42">
                <a:extLst>
                  <a:ext uri="{FF2B5EF4-FFF2-40B4-BE49-F238E27FC236}">
                    <a16:creationId xmlns:a16="http://schemas.microsoft.com/office/drawing/2014/main" id="{9FBA44D7-8E7B-43B8-87B3-ED0C44AA6F8F}"/>
                  </a:ext>
                </a:extLst>
              </p:cNvPr>
              <p:cNvPicPr/>
              <p:nvPr/>
            </p:nvPicPr>
            <p:blipFill>
              <a:blip r:embed="rId71"/>
              <a:stretch>
                <a:fillRect/>
              </a:stretch>
            </p:blipFill>
            <p:spPr>
              <a:xfrm>
                <a:off x="-122847" y="1111375"/>
                <a:ext cx="1270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Ink 43">
                <a:extLst>
                  <a:ext uri="{FF2B5EF4-FFF2-40B4-BE49-F238E27FC236}">
                    <a16:creationId xmlns:a16="http://schemas.microsoft.com/office/drawing/2014/main" id="{65ACDB3C-2D6E-4B7F-8F61-587445A6FDC1}"/>
                  </a:ext>
                </a:extLst>
              </p14:cNvPr>
              <p14:cNvContentPartPr/>
              <p14:nvPr/>
            </p14:nvContentPartPr>
            <p14:xfrm>
              <a:off x="-786687" y="933175"/>
              <a:ext cx="75600" cy="90000"/>
            </p14:xfrm>
          </p:contentPart>
        </mc:Choice>
        <mc:Fallback xmlns="">
          <p:pic>
            <p:nvPicPr>
              <p:cNvPr id="44" name="Ink 43">
                <a:extLst>
                  <a:ext uri="{FF2B5EF4-FFF2-40B4-BE49-F238E27FC236}">
                    <a16:creationId xmlns:a16="http://schemas.microsoft.com/office/drawing/2014/main" id="{65ACDB3C-2D6E-4B7F-8F61-587445A6FDC1}"/>
                  </a:ext>
                </a:extLst>
              </p:cNvPr>
              <p:cNvPicPr/>
              <p:nvPr/>
            </p:nvPicPr>
            <p:blipFill>
              <a:blip r:embed="rId73"/>
              <a:stretch>
                <a:fillRect/>
              </a:stretch>
            </p:blipFill>
            <p:spPr>
              <a:xfrm>
                <a:off x="-795327" y="924175"/>
                <a:ext cx="932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Ink 44">
                <a:extLst>
                  <a:ext uri="{FF2B5EF4-FFF2-40B4-BE49-F238E27FC236}">
                    <a16:creationId xmlns:a16="http://schemas.microsoft.com/office/drawing/2014/main" id="{30A91B96-1716-4908-9083-6CA2A3022F31}"/>
                  </a:ext>
                </a:extLst>
              </p14:cNvPr>
              <p14:cNvContentPartPr/>
              <p14:nvPr/>
            </p14:nvContentPartPr>
            <p14:xfrm>
              <a:off x="-776607" y="2201455"/>
              <a:ext cx="66240" cy="92160"/>
            </p14:xfrm>
          </p:contentPart>
        </mc:Choice>
        <mc:Fallback xmlns="">
          <p:pic>
            <p:nvPicPr>
              <p:cNvPr id="45" name="Ink 44">
                <a:extLst>
                  <a:ext uri="{FF2B5EF4-FFF2-40B4-BE49-F238E27FC236}">
                    <a16:creationId xmlns:a16="http://schemas.microsoft.com/office/drawing/2014/main" id="{30A91B96-1716-4908-9083-6CA2A3022F31}"/>
                  </a:ext>
                </a:extLst>
              </p:cNvPr>
              <p:cNvPicPr/>
              <p:nvPr/>
            </p:nvPicPr>
            <p:blipFill>
              <a:blip r:embed="rId75"/>
              <a:stretch>
                <a:fillRect/>
              </a:stretch>
            </p:blipFill>
            <p:spPr>
              <a:xfrm>
                <a:off x="-785247" y="2192455"/>
                <a:ext cx="838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1" name="Ink 50">
                <a:extLst>
                  <a:ext uri="{FF2B5EF4-FFF2-40B4-BE49-F238E27FC236}">
                    <a16:creationId xmlns:a16="http://schemas.microsoft.com/office/drawing/2014/main" id="{93E1779E-8D7D-4591-BECA-ED77C1FE9E1E}"/>
                  </a:ext>
                </a:extLst>
              </p14:cNvPr>
              <p14:cNvContentPartPr/>
              <p14:nvPr/>
            </p14:nvContentPartPr>
            <p14:xfrm>
              <a:off x="-191247" y="1933615"/>
              <a:ext cx="26640" cy="109080"/>
            </p14:xfrm>
          </p:contentPart>
        </mc:Choice>
        <mc:Fallback xmlns="">
          <p:pic>
            <p:nvPicPr>
              <p:cNvPr id="51" name="Ink 50">
                <a:extLst>
                  <a:ext uri="{FF2B5EF4-FFF2-40B4-BE49-F238E27FC236}">
                    <a16:creationId xmlns:a16="http://schemas.microsoft.com/office/drawing/2014/main" id="{93E1779E-8D7D-4591-BECA-ED77C1FE9E1E}"/>
                  </a:ext>
                </a:extLst>
              </p:cNvPr>
              <p:cNvPicPr/>
              <p:nvPr/>
            </p:nvPicPr>
            <p:blipFill>
              <a:blip r:embed="rId77"/>
              <a:stretch>
                <a:fillRect/>
              </a:stretch>
            </p:blipFill>
            <p:spPr>
              <a:xfrm>
                <a:off x="-199887" y="1924615"/>
                <a:ext cx="44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0" name="Ink 49">
                <a:extLst>
                  <a:ext uri="{FF2B5EF4-FFF2-40B4-BE49-F238E27FC236}">
                    <a16:creationId xmlns:a16="http://schemas.microsoft.com/office/drawing/2014/main" id="{09925561-3A8E-434E-9C1A-0EEF4B295B8B}"/>
                  </a:ext>
                </a:extLst>
              </p14:cNvPr>
              <p14:cNvContentPartPr/>
              <p14:nvPr/>
            </p14:nvContentPartPr>
            <p14:xfrm>
              <a:off x="-186567" y="2065735"/>
              <a:ext cx="18360" cy="108000"/>
            </p14:xfrm>
          </p:contentPart>
        </mc:Choice>
        <mc:Fallback xmlns="">
          <p:pic>
            <p:nvPicPr>
              <p:cNvPr id="50" name="Ink 49">
                <a:extLst>
                  <a:ext uri="{FF2B5EF4-FFF2-40B4-BE49-F238E27FC236}">
                    <a16:creationId xmlns:a16="http://schemas.microsoft.com/office/drawing/2014/main" id="{09925561-3A8E-434E-9C1A-0EEF4B295B8B}"/>
                  </a:ext>
                </a:extLst>
              </p:cNvPr>
              <p:cNvPicPr/>
              <p:nvPr/>
            </p:nvPicPr>
            <p:blipFill>
              <a:blip r:embed="rId79"/>
              <a:stretch>
                <a:fillRect/>
              </a:stretch>
            </p:blipFill>
            <p:spPr>
              <a:xfrm>
                <a:off x="-195567" y="2057095"/>
                <a:ext cx="360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9" name="Ink 48">
                <a:extLst>
                  <a:ext uri="{FF2B5EF4-FFF2-40B4-BE49-F238E27FC236}">
                    <a16:creationId xmlns:a16="http://schemas.microsoft.com/office/drawing/2014/main" id="{485B42E2-0CAB-4F21-9AFF-05F7E1A326F8}"/>
                  </a:ext>
                </a:extLst>
              </p14:cNvPr>
              <p14:cNvContentPartPr/>
              <p14:nvPr/>
            </p14:nvContentPartPr>
            <p14:xfrm>
              <a:off x="-429927" y="2050975"/>
              <a:ext cx="177840" cy="151200"/>
            </p14:xfrm>
          </p:contentPart>
        </mc:Choice>
        <mc:Fallback xmlns="">
          <p:pic>
            <p:nvPicPr>
              <p:cNvPr id="49" name="Ink 48">
                <a:extLst>
                  <a:ext uri="{FF2B5EF4-FFF2-40B4-BE49-F238E27FC236}">
                    <a16:creationId xmlns:a16="http://schemas.microsoft.com/office/drawing/2014/main" id="{485B42E2-0CAB-4F21-9AFF-05F7E1A326F8}"/>
                  </a:ext>
                </a:extLst>
              </p:cNvPr>
              <p:cNvPicPr/>
              <p:nvPr/>
            </p:nvPicPr>
            <p:blipFill>
              <a:blip r:embed="rId81"/>
              <a:stretch>
                <a:fillRect/>
              </a:stretch>
            </p:blipFill>
            <p:spPr>
              <a:xfrm>
                <a:off x="-438927" y="2042335"/>
                <a:ext cx="195480" cy="168840"/>
              </a:xfrm>
              <a:prstGeom prst="rect">
                <a:avLst/>
              </a:prstGeom>
            </p:spPr>
          </p:pic>
        </mc:Fallback>
      </mc:AlternateContent>
      <p:grpSp>
        <p:nvGrpSpPr>
          <p:cNvPr id="74" name="Group 73">
            <a:extLst>
              <a:ext uri="{FF2B5EF4-FFF2-40B4-BE49-F238E27FC236}">
                <a16:creationId xmlns:a16="http://schemas.microsoft.com/office/drawing/2014/main" id="{795ECF82-2DBA-4804-A734-C35DBCEB4C18}"/>
              </a:ext>
            </a:extLst>
          </p:cNvPr>
          <p:cNvGrpSpPr/>
          <p:nvPr/>
        </p:nvGrpSpPr>
        <p:grpSpPr>
          <a:xfrm>
            <a:off x="-119607" y="1863055"/>
            <a:ext cx="872640" cy="325440"/>
            <a:chOff x="-119607" y="1863055"/>
            <a:chExt cx="872640" cy="325440"/>
          </a:xfrm>
        </p:grpSpPr>
        <mc:AlternateContent xmlns:mc="http://schemas.openxmlformats.org/markup-compatibility/2006" xmlns:p14="http://schemas.microsoft.com/office/powerpoint/2010/main">
          <mc:Choice Requires="p14">
            <p:contentPart p14:bwMode="auto" r:id="rId82">
              <p14:nvContentPartPr>
                <p14:cNvPr id="52" name="Ink 51">
                  <a:extLst>
                    <a:ext uri="{FF2B5EF4-FFF2-40B4-BE49-F238E27FC236}">
                      <a16:creationId xmlns:a16="http://schemas.microsoft.com/office/drawing/2014/main" id="{39C2BE3A-8372-4AE4-B07B-C5E1E9C7F527}"/>
                    </a:ext>
                  </a:extLst>
                </p14:cNvPr>
                <p14:cNvContentPartPr/>
                <p14:nvPr/>
              </p14:nvContentPartPr>
              <p14:xfrm>
                <a:off x="-119607" y="1863055"/>
                <a:ext cx="191520" cy="323640"/>
              </p14:xfrm>
            </p:contentPart>
          </mc:Choice>
          <mc:Fallback xmlns="">
            <p:pic>
              <p:nvPicPr>
                <p:cNvPr id="52" name="Ink 51">
                  <a:extLst>
                    <a:ext uri="{FF2B5EF4-FFF2-40B4-BE49-F238E27FC236}">
                      <a16:creationId xmlns:a16="http://schemas.microsoft.com/office/drawing/2014/main" id="{39C2BE3A-8372-4AE4-B07B-C5E1E9C7F527}"/>
                    </a:ext>
                  </a:extLst>
                </p:cNvPr>
                <p:cNvPicPr/>
                <p:nvPr/>
              </p:nvPicPr>
              <p:blipFill>
                <a:blip r:embed="rId83"/>
                <a:stretch>
                  <a:fillRect/>
                </a:stretch>
              </p:blipFill>
              <p:spPr>
                <a:xfrm>
                  <a:off x="-128247" y="1854415"/>
                  <a:ext cx="20916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Ink 52">
                  <a:extLst>
                    <a:ext uri="{FF2B5EF4-FFF2-40B4-BE49-F238E27FC236}">
                      <a16:creationId xmlns:a16="http://schemas.microsoft.com/office/drawing/2014/main" id="{7B734694-7D35-4D80-B9AA-E9B9ECAF7A44}"/>
                    </a:ext>
                  </a:extLst>
                </p14:cNvPr>
                <p14:cNvContentPartPr/>
                <p14:nvPr/>
              </p14:nvContentPartPr>
              <p14:xfrm>
                <a:off x="90993" y="2038735"/>
                <a:ext cx="141120" cy="118800"/>
              </p14:xfrm>
            </p:contentPart>
          </mc:Choice>
          <mc:Fallback xmlns="">
            <p:pic>
              <p:nvPicPr>
                <p:cNvPr id="53" name="Ink 52">
                  <a:extLst>
                    <a:ext uri="{FF2B5EF4-FFF2-40B4-BE49-F238E27FC236}">
                      <a16:creationId xmlns:a16="http://schemas.microsoft.com/office/drawing/2014/main" id="{7B734694-7D35-4D80-B9AA-E9B9ECAF7A44}"/>
                    </a:ext>
                  </a:extLst>
                </p:cNvPr>
                <p:cNvPicPr/>
                <p:nvPr/>
              </p:nvPicPr>
              <p:blipFill>
                <a:blip r:embed="rId85"/>
                <a:stretch>
                  <a:fillRect/>
                </a:stretch>
              </p:blipFill>
              <p:spPr>
                <a:xfrm>
                  <a:off x="81993" y="2029735"/>
                  <a:ext cx="1587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Ink 57">
                  <a:extLst>
                    <a:ext uri="{FF2B5EF4-FFF2-40B4-BE49-F238E27FC236}">
                      <a16:creationId xmlns:a16="http://schemas.microsoft.com/office/drawing/2014/main" id="{C41D11C5-8FA4-4BD3-A0C4-24F7E5A919AA}"/>
                    </a:ext>
                  </a:extLst>
                </p14:cNvPr>
                <p14:cNvContentPartPr/>
                <p14:nvPr/>
              </p14:nvContentPartPr>
              <p14:xfrm>
                <a:off x="282153" y="2047015"/>
                <a:ext cx="112680" cy="141480"/>
              </p14:xfrm>
            </p:contentPart>
          </mc:Choice>
          <mc:Fallback xmlns="">
            <p:pic>
              <p:nvPicPr>
                <p:cNvPr id="58" name="Ink 57">
                  <a:extLst>
                    <a:ext uri="{FF2B5EF4-FFF2-40B4-BE49-F238E27FC236}">
                      <a16:creationId xmlns:a16="http://schemas.microsoft.com/office/drawing/2014/main" id="{C41D11C5-8FA4-4BD3-A0C4-24F7E5A919AA}"/>
                    </a:ext>
                  </a:extLst>
                </p:cNvPr>
                <p:cNvPicPr/>
                <p:nvPr/>
              </p:nvPicPr>
              <p:blipFill>
                <a:blip r:embed="rId87"/>
                <a:stretch>
                  <a:fillRect/>
                </a:stretch>
              </p:blipFill>
              <p:spPr>
                <a:xfrm>
                  <a:off x="273513" y="2038015"/>
                  <a:ext cx="1303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Ink 58">
                  <a:extLst>
                    <a:ext uri="{FF2B5EF4-FFF2-40B4-BE49-F238E27FC236}">
                      <a16:creationId xmlns:a16="http://schemas.microsoft.com/office/drawing/2014/main" id="{6CDBDA87-453D-436A-9D14-9C166CAB389D}"/>
                    </a:ext>
                  </a:extLst>
                </p14:cNvPr>
                <p14:cNvContentPartPr/>
                <p14:nvPr/>
              </p14:nvContentPartPr>
              <p14:xfrm>
                <a:off x="456393" y="2020015"/>
                <a:ext cx="186480" cy="144720"/>
              </p14:xfrm>
            </p:contentPart>
          </mc:Choice>
          <mc:Fallback xmlns="">
            <p:pic>
              <p:nvPicPr>
                <p:cNvPr id="59" name="Ink 58">
                  <a:extLst>
                    <a:ext uri="{FF2B5EF4-FFF2-40B4-BE49-F238E27FC236}">
                      <a16:creationId xmlns:a16="http://schemas.microsoft.com/office/drawing/2014/main" id="{6CDBDA87-453D-436A-9D14-9C166CAB389D}"/>
                    </a:ext>
                  </a:extLst>
                </p:cNvPr>
                <p:cNvPicPr/>
                <p:nvPr/>
              </p:nvPicPr>
              <p:blipFill>
                <a:blip r:embed="rId89"/>
                <a:stretch>
                  <a:fillRect/>
                </a:stretch>
              </p:blipFill>
              <p:spPr>
                <a:xfrm>
                  <a:off x="447753" y="2011015"/>
                  <a:ext cx="2041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0" name="Ink 59">
                  <a:extLst>
                    <a:ext uri="{FF2B5EF4-FFF2-40B4-BE49-F238E27FC236}">
                      <a16:creationId xmlns:a16="http://schemas.microsoft.com/office/drawing/2014/main" id="{FF570357-1596-404F-915D-F585AAB46AC1}"/>
                    </a:ext>
                  </a:extLst>
                </p14:cNvPr>
                <p14:cNvContentPartPr/>
                <p14:nvPr/>
              </p14:nvContentPartPr>
              <p14:xfrm>
                <a:off x="679233" y="2011375"/>
                <a:ext cx="73800" cy="126720"/>
              </p14:xfrm>
            </p:contentPart>
          </mc:Choice>
          <mc:Fallback xmlns="">
            <p:pic>
              <p:nvPicPr>
                <p:cNvPr id="60" name="Ink 59">
                  <a:extLst>
                    <a:ext uri="{FF2B5EF4-FFF2-40B4-BE49-F238E27FC236}">
                      <a16:creationId xmlns:a16="http://schemas.microsoft.com/office/drawing/2014/main" id="{FF570357-1596-404F-915D-F585AAB46AC1}"/>
                    </a:ext>
                  </a:extLst>
                </p:cNvPr>
                <p:cNvPicPr/>
                <p:nvPr/>
              </p:nvPicPr>
              <p:blipFill>
                <a:blip r:embed="rId91"/>
                <a:stretch>
                  <a:fillRect/>
                </a:stretch>
              </p:blipFill>
              <p:spPr>
                <a:xfrm>
                  <a:off x="670233" y="2002735"/>
                  <a:ext cx="91440" cy="144360"/>
                </a:xfrm>
                <a:prstGeom prst="rect">
                  <a:avLst/>
                </a:prstGeom>
              </p:spPr>
            </p:pic>
          </mc:Fallback>
        </mc:AlternateContent>
      </p:grpSp>
      <p:grpSp>
        <p:nvGrpSpPr>
          <p:cNvPr id="73" name="Group 72">
            <a:extLst>
              <a:ext uri="{FF2B5EF4-FFF2-40B4-BE49-F238E27FC236}">
                <a16:creationId xmlns:a16="http://schemas.microsoft.com/office/drawing/2014/main" id="{E1F71571-81C3-4039-BE5D-1E0542D608DA}"/>
              </a:ext>
            </a:extLst>
          </p:cNvPr>
          <p:cNvGrpSpPr/>
          <p:nvPr/>
        </p:nvGrpSpPr>
        <p:grpSpPr>
          <a:xfrm>
            <a:off x="1136793" y="1844335"/>
            <a:ext cx="703440" cy="255960"/>
            <a:chOff x="1136793" y="1844335"/>
            <a:chExt cx="703440" cy="255960"/>
          </a:xfrm>
        </p:grpSpPr>
        <mc:AlternateContent xmlns:mc="http://schemas.openxmlformats.org/markup-compatibility/2006" xmlns:p14="http://schemas.microsoft.com/office/powerpoint/2010/main">
          <mc:Choice Requires="p14">
            <p:contentPart p14:bwMode="auto" r:id="rId92">
              <p14:nvContentPartPr>
                <p14:cNvPr id="61" name="Ink 60">
                  <a:extLst>
                    <a:ext uri="{FF2B5EF4-FFF2-40B4-BE49-F238E27FC236}">
                      <a16:creationId xmlns:a16="http://schemas.microsoft.com/office/drawing/2014/main" id="{39E00C0A-1EA7-4A7A-A03B-F5467030FE44}"/>
                    </a:ext>
                  </a:extLst>
                </p14:cNvPr>
                <p14:cNvContentPartPr/>
                <p14:nvPr/>
              </p14:nvContentPartPr>
              <p14:xfrm>
                <a:off x="1136793" y="1966735"/>
                <a:ext cx="194040" cy="126360"/>
              </p14:xfrm>
            </p:contentPart>
          </mc:Choice>
          <mc:Fallback xmlns="">
            <p:pic>
              <p:nvPicPr>
                <p:cNvPr id="61" name="Ink 60">
                  <a:extLst>
                    <a:ext uri="{FF2B5EF4-FFF2-40B4-BE49-F238E27FC236}">
                      <a16:creationId xmlns:a16="http://schemas.microsoft.com/office/drawing/2014/main" id="{39E00C0A-1EA7-4A7A-A03B-F5467030FE44}"/>
                    </a:ext>
                  </a:extLst>
                </p:cNvPr>
                <p:cNvPicPr/>
                <p:nvPr/>
              </p:nvPicPr>
              <p:blipFill>
                <a:blip r:embed="rId93"/>
                <a:stretch>
                  <a:fillRect/>
                </a:stretch>
              </p:blipFill>
              <p:spPr>
                <a:xfrm>
                  <a:off x="1127793" y="1957735"/>
                  <a:ext cx="211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2" name="Ink 61">
                  <a:extLst>
                    <a:ext uri="{FF2B5EF4-FFF2-40B4-BE49-F238E27FC236}">
                      <a16:creationId xmlns:a16="http://schemas.microsoft.com/office/drawing/2014/main" id="{E41B15DB-EF3F-49F2-8994-D0B0B691176B}"/>
                    </a:ext>
                  </a:extLst>
                </p14:cNvPr>
                <p14:cNvContentPartPr/>
                <p14:nvPr/>
              </p14:nvContentPartPr>
              <p14:xfrm>
                <a:off x="1372593" y="1981855"/>
                <a:ext cx="132480" cy="109800"/>
              </p14:xfrm>
            </p:contentPart>
          </mc:Choice>
          <mc:Fallback xmlns="">
            <p:pic>
              <p:nvPicPr>
                <p:cNvPr id="62" name="Ink 61">
                  <a:extLst>
                    <a:ext uri="{FF2B5EF4-FFF2-40B4-BE49-F238E27FC236}">
                      <a16:creationId xmlns:a16="http://schemas.microsoft.com/office/drawing/2014/main" id="{E41B15DB-EF3F-49F2-8994-D0B0B691176B}"/>
                    </a:ext>
                  </a:extLst>
                </p:cNvPr>
                <p:cNvPicPr/>
                <p:nvPr/>
              </p:nvPicPr>
              <p:blipFill>
                <a:blip r:embed="rId95"/>
                <a:stretch>
                  <a:fillRect/>
                </a:stretch>
              </p:blipFill>
              <p:spPr>
                <a:xfrm>
                  <a:off x="1363953" y="1973215"/>
                  <a:ext cx="1501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3" name="Ink 62">
                  <a:extLst>
                    <a:ext uri="{FF2B5EF4-FFF2-40B4-BE49-F238E27FC236}">
                      <a16:creationId xmlns:a16="http://schemas.microsoft.com/office/drawing/2014/main" id="{F0BF041D-071A-4F41-947D-1309F6216654}"/>
                    </a:ext>
                  </a:extLst>
                </p14:cNvPr>
                <p14:cNvContentPartPr/>
                <p14:nvPr/>
              </p14:nvContentPartPr>
              <p14:xfrm>
                <a:off x="1537113" y="1864855"/>
                <a:ext cx="62640" cy="214920"/>
              </p14:xfrm>
            </p:contentPart>
          </mc:Choice>
          <mc:Fallback xmlns="">
            <p:pic>
              <p:nvPicPr>
                <p:cNvPr id="63" name="Ink 62">
                  <a:extLst>
                    <a:ext uri="{FF2B5EF4-FFF2-40B4-BE49-F238E27FC236}">
                      <a16:creationId xmlns:a16="http://schemas.microsoft.com/office/drawing/2014/main" id="{F0BF041D-071A-4F41-947D-1309F6216654}"/>
                    </a:ext>
                  </a:extLst>
                </p:cNvPr>
                <p:cNvPicPr/>
                <p:nvPr/>
              </p:nvPicPr>
              <p:blipFill>
                <a:blip r:embed="rId97"/>
                <a:stretch>
                  <a:fillRect/>
                </a:stretch>
              </p:blipFill>
              <p:spPr>
                <a:xfrm>
                  <a:off x="1528473" y="1855855"/>
                  <a:ext cx="802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4" name="Ink 63">
                  <a:extLst>
                    <a:ext uri="{FF2B5EF4-FFF2-40B4-BE49-F238E27FC236}">
                      <a16:creationId xmlns:a16="http://schemas.microsoft.com/office/drawing/2014/main" id="{4E0F6D17-B4D2-4FE1-8433-88943D558C36}"/>
                    </a:ext>
                  </a:extLst>
                </p14:cNvPr>
                <p14:cNvContentPartPr/>
                <p14:nvPr/>
              </p14:nvContentPartPr>
              <p14:xfrm>
                <a:off x="1662033" y="1844335"/>
                <a:ext cx="178200" cy="255960"/>
              </p14:xfrm>
            </p:contentPart>
          </mc:Choice>
          <mc:Fallback xmlns="">
            <p:pic>
              <p:nvPicPr>
                <p:cNvPr id="64" name="Ink 63">
                  <a:extLst>
                    <a:ext uri="{FF2B5EF4-FFF2-40B4-BE49-F238E27FC236}">
                      <a16:creationId xmlns:a16="http://schemas.microsoft.com/office/drawing/2014/main" id="{4E0F6D17-B4D2-4FE1-8433-88943D558C36}"/>
                    </a:ext>
                  </a:extLst>
                </p:cNvPr>
                <p:cNvPicPr/>
                <p:nvPr/>
              </p:nvPicPr>
              <p:blipFill>
                <a:blip r:embed="rId99"/>
                <a:stretch>
                  <a:fillRect/>
                </a:stretch>
              </p:blipFill>
              <p:spPr>
                <a:xfrm>
                  <a:off x="1653033" y="1835695"/>
                  <a:ext cx="195840" cy="273600"/>
                </a:xfrm>
                <a:prstGeom prst="rect">
                  <a:avLst/>
                </a:prstGeom>
              </p:spPr>
            </p:pic>
          </mc:Fallback>
        </mc:AlternateContent>
      </p:grpSp>
      <p:grpSp>
        <p:nvGrpSpPr>
          <p:cNvPr id="72" name="Group 71">
            <a:extLst>
              <a:ext uri="{FF2B5EF4-FFF2-40B4-BE49-F238E27FC236}">
                <a16:creationId xmlns:a16="http://schemas.microsoft.com/office/drawing/2014/main" id="{88811FDA-0D84-4147-A4BC-0A91C1393508}"/>
              </a:ext>
            </a:extLst>
          </p:cNvPr>
          <p:cNvGrpSpPr/>
          <p:nvPr/>
        </p:nvGrpSpPr>
        <p:grpSpPr>
          <a:xfrm>
            <a:off x="2243433" y="1975375"/>
            <a:ext cx="174960" cy="90360"/>
            <a:chOff x="2243433" y="1975375"/>
            <a:chExt cx="174960" cy="90360"/>
          </a:xfrm>
        </p:grpSpPr>
        <mc:AlternateContent xmlns:mc="http://schemas.openxmlformats.org/markup-compatibility/2006" xmlns:p14="http://schemas.microsoft.com/office/powerpoint/2010/main">
          <mc:Choice Requires="p14">
            <p:contentPart p14:bwMode="auto" r:id="rId100">
              <p14:nvContentPartPr>
                <p14:cNvPr id="65" name="Ink 64">
                  <a:extLst>
                    <a:ext uri="{FF2B5EF4-FFF2-40B4-BE49-F238E27FC236}">
                      <a16:creationId xmlns:a16="http://schemas.microsoft.com/office/drawing/2014/main" id="{A8397694-580D-4849-8424-C8C9DE0D4F07}"/>
                    </a:ext>
                  </a:extLst>
                </p14:cNvPr>
                <p14:cNvContentPartPr/>
                <p14:nvPr/>
              </p14:nvContentPartPr>
              <p14:xfrm>
                <a:off x="2264673" y="1975375"/>
                <a:ext cx="109800" cy="56880"/>
              </p14:xfrm>
            </p:contentPart>
          </mc:Choice>
          <mc:Fallback xmlns="">
            <p:pic>
              <p:nvPicPr>
                <p:cNvPr id="65" name="Ink 64">
                  <a:extLst>
                    <a:ext uri="{FF2B5EF4-FFF2-40B4-BE49-F238E27FC236}">
                      <a16:creationId xmlns:a16="http://schemas.microsoft.com/office/drawing/2014/main" id="{A8397694-580D-4849-8424-C8C9DE0D4F07}"/>
                    </a:ext>
                  </a:extLst>
                </p:cNvPr>
                <p:cNvPicPr/>
                <p:nvPr/>
              </p:nvPicPr>
              <p:blipFill>
                <a:blip r:embed="rId101"/>
                <a:stretch>
                  <a:fillRect/>
                </a:stretch>
              </p:blipFill>
              <p:spPr>
                <a:xfrm>
                  <a:off x="2255673" y="1966735"/>
                  <a:ext cx="12744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6" name="Ink 65">
                  <a:extLst>
                    <a:ext uri="{FF2B5EF4-FFF2-40B4-BE49-F238E27FC236}">
                      <a16:creationId xmlns:a16="http://schemas.microsoft.com/office/drawing/2014/main" id="{11A1F220-9D8D-4314-BCE6-68A1C075D998}"/>
                    </a:ext>
                  </a:extLst>
                </p14:cNvPr>
                <p14:cNvContentPartPr/>
                <p14:nvPr/>
              </p14:nvContentPartPr>
              <p14:xfrm>
                <a:off x="2243433" y="2050615"/>
                <a:ext cx="174960" cy="15120"/>
              </p14:xfrm>
            </p:contentPart>
          </mc:Choice>
          <mc:Fallback xmlns="">
            <p:pic>
              <p:nvPicPr>
                <p:cNvPr id="66" name="Ink 65">
                  <a:extLst>
                    <a:ext uri="{FF2B5EF4-FFF2-40B4-BE49-F238E27FC236}">
                      <a16:creationId xmlns:a16="http://schemas.microsoft.com/office/drawing/2014/main" id="{11A1F220-9D8D-4314-BCE6-68A1C075D998}"/>
                    </a:ext>
                  </a:extLst>
                </p:cNvPr>
                <p:cNvPicPr/>
                <p:nvPr/>
              </p:nvPicPr>
              <p:blipFill>
                <a:blip r:embed="rId103"/>
                <a:stretch>
                  <a:fillRect/>
                </a:stretch>
              </p:blipFill>
              <p:spPr>
                <a:xfrm>
                  <a:off x="2234793" y="2041975"/>
                  <a:ext cx="192600" cy="32760"/>
                </a:xfrm>
                <a:prstGeom prst="rect">
                  <a:avLst/>
                </a:prstGeom>
              </p:spPr>
            </p:pic>
          </mc:Fallback>
        </mc:AlternateContent>
      </p:grpSp>
      <p:grpSp>
        <p:nvGrpSpPr>
          <p:cNvPr id="76" name="Group 75">
            <a:extLst>
              <a:ext uri="{FF2B5EF4-FFF2-40B4-BE49-F238E27FC236}">
                <a16:creationId xmlns:a16="http://schemas.microsoft.com/office/drawing/2014/main" id="{02D35B83-BBDF-4907-B152-1A4326E2E317}"/>
              </a:ext>
            </a:extLst>
          </p:cNvPr>
          <p:cNvGrpSpPr/>
          <p:nvPr/>
        </p:nvGrpSpPr>
        <p:grpSpPr>
          <a:xfrm>
            <a:off x="2716473" y="1864495"/>
            <a:ext cx="931680" cy="320760"/>
            <a:chOff x="2716473" y="1864495"/>
            <a:chExt cx="931680" cy="320760"/>
          </a:xfrm>
        </p:grpSpPr>
        <mc:AlternateContent xmlns:mc="http://schemas.openxmlformats.org/markup-compatibility/2006" xmlns:p14="http://schemas.microsoft.com/office/powerpoint/2010/main">
          <mc:Choice Requires="p14">
            <p:contentPart p14:bwMode="auto" r:id="rId104">
              <p14:nvContentPartPr>
                <p14:cNvPr id="67" name="Ink 66">
                  <a:extLst>
                    <a:ext uri="{FF2B5EF4-FFF2-40B4-BE49-F238E27FC236}">
                      <a16:creationId xmlns:a16="http://schemas.microsoft.com/office/drawing/2014/main" id="{B1949500-033D-4EF5-8AFD-C72884450FC5}"/>
                    </a:ext>
                  </a:extLst>
                </p14:cNvPr>
                <p14:cNvContentPartPr/>
                <p14:nvPr/>
              </p14:nvContentPartPr>
              <p14:xfrm>
                <a:off x="2716473" y="1896895"/>
                <a:ext cx="33120" cy="154080"/>
              </p14:xfrm>
            </p:contentPart>
          </mc:Choice>
          <mc:Fallback xmlns="">
            <p:pic>
              <p:nvPicPr>
                <p:cNvPr id="67" name="Ink 66">
                  <a:extLst>
                    <a:ext uri="{FF2B5EF4-FFF2-40B4-BE49-F238E27FC236}">
                      <a16:creationId xmlns:a16="http://schemas.microsoft.com/office/drawing/2014/main" id="{B1949500-033D-4EF5-8AFD-C72884450FC5}"/>
                    </a:ext>
                  </a:extLst>
                </p:cNvPr>
                <p:cNvPicPr/>
                <p:nvPr/>
              </p:nvPicPr>
              <p:blipFill>
                <a:blip r:embed="rId105"/>
                <a:stretch>
                  <a:fillRect/>
                </a:stretch>
              </p:blipFill>
              <p:spPr>
                <a:xfrm>
                  <a:off x="2707473" y="1887895"/>
                  <a:ext cx="507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8" name="Ink 67">
                  <a:extLst>
                    <a:ext uri="{FF2B5EF4-FFF2-40B4-BE49-F238E27FC236}">
                      <a16:creationId xmlns:a16="http://schemas.microsoft.com/office/drawing/2014/main" id="{73047CBE-42D6-4E32-84B9-66373A00E84D}"/>
                    </a:ext>
                  </a:extLst>
                </p14:cNvPr>
                <p14:cNvContentPartPr/>
                <p14:nvPr/>
              </p14:nvContentPartPr>
              <p14:xfrm>
                <a:off x="2720073" y="1872415"/>
                <a:ext cx="167760" cy="179640"/>
              </p14:xfrm>
            </p:contentPart>
          </mc:Choice>
          <mc:Fallback xmlns="">
            <p:pic>
              <p:nvPicPr>
                <p:cNvPr id="68" name="Ink 67">
                  <a:extLst>
                    <a:ext uri="{FF2B5EF4-FFF2-40B4-BE49-F238E27FC236}">
                      <a16:creationId xmlns:a16="http://schemas.microsoft.com/office/drawing/2014/main" id="{73047CBE-42D6-4E32-84B9-66373A00E84D}"/>
                    </a:ext>
                  </a:extLst>
                </p:cNvPr>
                <p:cNvPicPr/>
                <p:nvPr/>
              </p:nvPicPr>
              <p:blipFill>
                <a:blip r:embed="rId107"/>
                <a:stretch>
                  <a:fillRect/>
                </a:stretch>
              </p:blipFill>
              <p:spPr>
                <a:xfrm>
                  <a:off x="2711073" y="1863775"/>
                  <a:ext cx="1854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9" name="Ink 68">
                  <a:extLst>
                    <a:ext uri="{FF2B5EF4-FFF2-40B4-BE49-F238E27FC236}">
                      <a16:creationId xmlns:a16="http://schemas.microsoft.com/office/drawing/2014/main" id="{56CFCDBA-7643-4175-83C4-272B24E09B52}"/>
                    </a:ext>
                  </a:extLst>
                </p14:cNvPr>
                <p14:cNvContentPartPr/>
                <p14:nvPr/>
              </p14:nvContentPartPr>
              <p14:xfrm>
                <a:off x="2998353" y="1877455"/>
                <a:ext cx="187920" cy="153360"/>
              </p14:xfrm>
            </p:contentPart>
          </mc:Choice>
          <mc:Fallback xmlns="">
            <p:pic>
              <p:nvPicPr>
                <p:cNvPr id="69" name="Ink 68">
                  <a:extLst>
                    <a:ext uri="{FF2B5EF4-FFF2-40B4-BE49-F238E27FC236}">
                      <a16:creationId xmlns:a16="http://schemas.microsoft.com/office/drawing/2014/main" id="{56CFCDBA-7643-4175-83C4-272B24E09B52}"/>
                    </a:ext>
                  </a:extLst>
                </p:cNvPr>
                <p:cNvPicPr/>
                <p:nvPr/>
              </p:nvPicPr>
              <p:blipFill>
                <a:blip r:embed="rId109"/>
                <a:stretch>
                  <a:fillRect/>
                </a:stretch>
              </p:blipFill>
              <p:spPr>
                <a:xfrm>
                  <a:off x="2989353" y="1868455"/>
                  <a:ext cx="2055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0" name="Ink 69">
                  <a:extLst>
                    <a:ext uri="{FF2B5EF4-FFF2-40B4-BE49-F238E27FC236}">
                      <a16:creationId xmlns:a16="http://schemas.microsoft.com/office/drawing/2014/main" id="{9B5E2B2A-1531-4BF4-9AA7-D87B2E2ABF9C}"/>
                    </a:ext>
                  </a:extLst>
                </p14:cNvPr>
                <p14:cNvContentPartPr/>
                <p14:nvPr/>
              </p14:nvContentPartPr>
              <p14:xfrm>
                <a:off x="3292473" y="1864495"/>
                <a:ext cx="143640" cy="185400"/>
              </p14:xfrm>
            </p:contentPart>
          </mc:Choice>
          <mc:Fallback xmlns="">
            <p:pic>
              <p:nvPicPr>
                <p:cNvPr id="70" name="Ink 69">
                  <a:extLst>
                    <a:ext uri="{FF2B5EF4-FFF2-40B4-BE49-F238E27FC236}">
                      <a16:creationId xmlns:a16="http://schemas.microsoft.com/office/drawing/2014/main" id="{9B5E2B2A-1531-4BF4-9AA7-D87B2E2ABF9C}"/>
                    </a:ext>
                  </a:extLst>
                </p:cNvPr>
                <p:cNvPicPr/>
                <p:nvPr/>
              </p:nvPicPr>
              <p:blipFill>
                <a:blip r:embed="rId111"/>
                <a:stretch>
                  <a:fillRect/>
                </a:stretch>
              </p:blipFill>
              <p:spPr>
                <a:xfrm>
                  <a:off x="3283473" y="1855495"/>
                  <a:ext cx="1612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5" name="Ink 74">
                  <a:extLst>
                    <a:ext uri="{FF2B5EF4-FFF2-40B4-BE49-F238E27FC236}">
                      <a16:creationId xmlns:a16="http://schemas.microsoft.com/office/drawing/2014/main" id="{8DF233B4-7F85-433E-8F2A-8AED2B0F0941}"/>
                    </a:ext>
                  </a:extLst>
                </p14:cNvPr>
                <p14:cNvContentPartPr/>
                <p14:nvPr/>
              </p14:nvContentPartPr>
              <p14:xfrm>
                <a:off x="3502353" y="2018575"/>
                <a:ext cx="145800" cy="166680"/>
              </p14:xfrm>
            </p:contentPart>
          </mc:Choice>
          <mc:Fallback xmlns="">
            <p:pic>
              <p:nvPicPr>
                <p:cNvPr id="75" name="Ink 74">
                  <a:extLst>
                    <a:ext uri="{FF2B5EF4-FFF2-40B4-BE49-F238E27FC236}">
                      <a16:creationId xmlns:a16="http://schemas.microsoft.com/office/drawing/2014/main" id="{8DF233B4-7F85-433E-8F2A-8AED2B0F0941}"/>
                    </a:ext>
                  </a:extLst>
                </p:cNvPr>
                <p:cNvPicPr/>
                <p:nvPr/>
              </p:nvPicPr>
              <p:blipFill>
                <a:blip r:embed="rId113"/>
                <a:stretch>
                  <a:fillRect/>
                </a:stretch>
              </p:blipFill>
              <p:spPr>
                <a:xfrm>
                  <a:off x="3493353" y="2009935"/>
                  <a:ext cx="163440" cy="18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4">
            <p14:nvContentPartPr>
              <p14:cNvPr id="79" name="Ink 78">
                <a:extLst>
                  <a:ext uri="{FF2B5EF4-FFF2-40B4-BE49-F238E27FC236}">
                    <a16:creationId xmlns:a16="http://schemas.microsoft.com/office/drawing/2014/main" id="{62BE6872-DDDF-4624-BA9A-247715E031AD}"/>
                  </a:ext>
                </a:extLst>
              </p14:cNvPr>
              <p14:cNvContentPartPr/>
              <p14:nvPr/>
            </p14:nvContentPartPr>
            <p14:xfrm>
              <a:off x="-140127" y="2721295"/>
              <a:ext cx="22680" cy="75240"/>
            </p14:xfrm>
          </p:contentPart>
        </mc:Choice>
        <mc:Fallback xmlns="">
          <p:pic>
            <p:nvPicPr>
              <p:cNvPr id="79" name="Ink 78">
                <a:extLst>
                  <a:ext uri="{FF2B5EF4-FFF2-40B4-BE49-F238E27FC236}">
                    <a16:creationId xmlns:a16="http://schemas.microsoft.com/office/drawing/2014/main" id="{62BE6872-DDDF-4624-BA9A-247715E031AD}"/>
                  </a:ext>
                </a:extLst>
              </p:cNvPr>
              <p:cNvPicPr/>
              <p:nvPr/>
            </p:nvPicPr>
            <p:blipFill>
              <a:blip r:embed="rId115"/>
              <a:stretch>
                <a:fillRect/>
              </a:stretch>
            </p:blipFill>
            <p:spPr>
              <a:xfrm>
                <a:off x="-148767" y="2712295"/>
                <a:ext cx="403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8" name="Ink 77">
                <a:extLst>
                  <a:ext uri="{FF2B5EF4-FFF2-40B4-BE49-F238E27FC236}">
                    <a16:creationId xmlns:a16="http://schemas.microsoft.com/office/drawing/2014/main" id="{70F0BAA9-106D-4AD5-93F1-B4A8955624F4}"/>
                  </a:ext>
                </a:extLst>
              </p14:cNvPr>
              <p14:cNvContentPartPr/>
              <p14:nvPr/>
            </p14:nvContentPartPr>
            <p14:xfrm>
              <a:off x="-131487" y="2840815"/>
              <a:ext cx="14400" cy="121320"/>
            </p14:xfrm>
          </p:contentPart>
        </mc:Choice>
        <mc:Fallback xmlns="">
          <p:pic>
            <p:nvPicPr>
              <p:cNvPr id="78" name="Ink 77">
                <a:extLst>
                  <a:ext uri="{FF2B5EF4-FFF2-40B4-BE49-F238E27FC236}">
                    <a16:creationId xmlns:a16="http://schemas.microsoft.com/office/drawing/2014/main" id="{70F0BAA9-106D-4AD5-93F1-B4A8955624F4}"/>
                  </a:ext>
                </a:extLst>
              </p:cNvPr>
              <p:cNvPicPr/>
              <p:nvPr/>
            </p:nvPicPr>
            <p:blipFill>
              <a:blip r:embed="rId117"/>
              <a:stretch>
                <a:fillRect/>
              </a:stretch>
            </p:blipFill>
            <p:spPr>
              <a:xfrm>
                <a:off x="-140487" y="2832175"/>
                <a:ext cx="32040" cy="138960"/>
              </a:xfrm>
              <a:prstGeom prst="rect">
                <a:avLst/>
              </a:prstGeom>
            </p:spPr>
          </p:pic>
        </mc:Fallback>
      </mc:AlternateContent>
      <p:grpSp>
        <p:nvGrpSpPr>
          <p:cNvPr id="89" name="Group 88">
            <a:extLst>
              <a:ext uri="{FF2B5EF4-FFF2-40B4-BE49-F238E27FC236}">
                <a16:creationId xmlns:a16="http://schemas.microsoft.com/office/drawing/2014/main" id="{E59F1942-36F5-4421-B651-53FF4CADC1DA}"/>
              </a:ext>
            </a:extLst>
          </p:cNvPr>
          <p:cNvGrpSpPr/>
          <p:nvPr/>
        </p:nvGrpSpPr>
        <p:grpSpPr>
          <a:xfrm>
            <a:off x="-370527" y="2645335"/>
            <a:ext cx="475200" cy="327240"/>
            <a:chOff x="-370527" y="2645335"/>
            <a:chExt cx="475200" cy="327240"/>
          </a:xfrm>
        </p:grpSpPr>
        <mc:AlternateContent xmlns:mc="http://schemas.openxmlformats.org/markup-compatibility/2006" xmlns:p14="http://schemas.microsoft.com/office/powerpoint/2010/main">
          <mc:Choice Requires="p14">
            <p:contentPart p14:bwMode="auto" r:id="rId118">
              <p14:nvContentPartPr>
                <p14:cNvPr id="77" name="Ink 76">
                  <a:extLst>
                    <a:ext uri="{FF2B5EF4-FFF2-40B4-BE49-F238E27FC236}">
                      <a16:creationId xmlns:a16="http://schemas.microsoft.com/office/drawing/2014/main" id="{21923351-2086-43AD-BE1D-764BAB51F952}"/>
                    </a:ext>
                  </a:extLst>
                </p14:cNvPr>
                <p14:cNvContentPartPr/>
                <p14:nvPr/>
              </p14:nvContentPartPr>
              <p14:xfrm>
                <a:off x="-370527" y="2817415"/>
                <a:ext cx="187920" cy="155160"/>
              </p14:xfrm>
            </p:contentPart>
          </mc:Choice>
          <mc:Fallback xmlns="">
            <p:pic>
              <p:nvPicPr>
                <p:cNvPr id="77" name="Ink 76">
                  <a:extLst>
                    <a:ext uri="{FF2B5EF4-FFF2-40B4-BE49-F238E27FC236}">
                      <a16:creationId xmlns:a16="http://schemas.microsoft.com/office/drawing/2014/main" id="{21923351-2086-43AD-BE1D-764BAB51F952}"/>
                    </a:ext>
                  </a:extLst>
                </p:cNvPr>
                <p:cNvPicPr/>
                <p:nvPr/>
              </p:nvPicPr>
              <p:blipFill>
                <a:blip r:embed="rId119"/>
                <a:stretch>
                  <a:fillRect/>
                </a:stretch>
              </p:blipFill>
              <p:spPr>
                <a:xfrm>
                  <a:off x="-379527" y="2808415"/>
                  <a:ext cx="2055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6AA40930-C940-47AF-883C-89298E66E962}"/>
                    </a:ext>
                  </a:extLst>
                </p14:cNvPr>
                <p14:cNvContentPartPr/>
                <p14:nvPr/>
              </p14:nvContentPartPr>
              <p14:xfrm>
                <a:off x="-77127" y="2645335"/>
                <a:ext cx="181800" cy="308520"/>
              </p14:xfrm>
            </p:contentPart>
          </mc:Choice>
          <mc:Fallback xmlns="">
            <p:pic>
              <p:nvPicPr>
                <p:cNvPr id="80" name="Ink 79">
                  <a:extLst>
                    <a:ext uri="{FF2B5EF4-FFF2-40B4-BE49-F238E27FC236}">
                      <a16:creationId xmlns:a16="http://schemas.microsoft.com/office/drawing/2014/main" id="{6AA40930-C940-47AF-883C-89298E66E962}"/>
                    </a:ext>
                  </a:extLst>
                </p:cNvPr>
                <p:cNvPicPr/>
                <p:nvPr/>
              </p:nvPicPr>
              <p:blipFill>
                <a:blip r:embed="rId121"/>
                <a:stretch>
                  <a:fillRect/>
                </a:stretch>
              </p:blipFill>
              <p:spPr>
                <a:xfrm>
                  <a:off x="-86127" y="2636695"/>
                  <a:ext cx="199440" cy="326160"/>
                </a:xfrm>
                <a:prstGeom prst="rect">
                  <a:avLst/>
                </a:prstGeom>
              </p:spPr>
            </p:pic>
          </mc:Fallback>
        </mc:AlternateContent>
      </p:grpSp>
      <p:grpSp>
        <p:nvGrpSpPr>
          <p:cNvPr id="134" name="Group 133">
            <a:extLst>
              <a:ext uri="{FF2B5EF4-FFF2-40B4-BE49-F238E27FC236}">
                <a16:creationId xmlns:a16="http://schemas.microsoft.com/office/drawing/2014/main" id="{A4D8445C-890D-4BC3-84E9-E584B2CCC8C2}"/>
              </a:ext>
            </a:extLst>
          </p:cNvPr>
          <p:cNvGrpSpPr/>
          <p:nvPr/>
        </p:nvGrpSpPr>
        <p:grpSpPr>
          <a:xfrm>
            <a:off x="107913" y="2692855"/>
            <a:ext cx="451440" cy="262800"/>
            <a:chOff x="107913" y="2692855"/>
            <a:chExt cx="451440" cy="262800"/>
          </a:xfrm>
        </p:grpSpPr>
        <mc:AlternateContent xmlns:mc="http://schemas.openxmlformats.org/markup-compatibility/2006" xmlns:p14="http://schemas.microsoft.com/office/powerpoint/2010/main">
          <mc:Choice Requires="p14">
            <p:contentPart p14:bwMode="auto" r:id="rId122">
              <p14:nvContentPartPr>
                <p14:cNvPr id="90" name="Ink 89">
                  <a:extLst>
                    <a:ext uri="{FF2B5EF4-FFF2-40B4-BE49-F238E27FC236}">
                      <a16:creationId xmlns:a16="http://schemas.microsoft.com/office/drawing/2014/main" id="{9FE2C8DA-1696-4BA6-AD20-58B9055FEAF4}"/>
                    </a:ext>
                  </a:extLst>
                </p14:cNvPr>
                <p14:cNvContentPartPr/>
                <p14:nvPr/>
              </p14:nvContentPartPr>
              <p14:xfrm>
                <a:off x="107913" y="2800135"/>
                <a:ext cx="174960" cy="139320"/>
              </p14:xfrm>
            </p:contentPart>
          </mc:Choice>
          <mc:Fallback xmlns="">
            <p:pic>
              <p:nvPicPr>
                <p:cNvPr id="90" name="Ink 89">
                  <a:extLst>
                    <a:ext uri="{FF2B5EF4-FFF2-40B4-BE49-F238E27FC236}">
                      <a16:creationId xmlns:a16="http://schemas.microsoft.com/office/drawing/2014/main" id="{9FE2C8DA-1696-4BA6-AD20-58B9055FEAF4}"/>
                    </a:ext>
                  </a:extLst>
                </p:cNvPr>
                <p:cNvPicPr/>
                <p:nvPr/>
              </p:nvPicPr>
              <p:blipFill>
                <a:blip r:embed="rId123"/>
                <a:stretch>
                  <a:fillRect/>
                </a:stretch>
              </p:blipFill>
              <p:spPr>
                <a:xfrm>
                  <a:off x="98913" y="2791135"/>
                  <a:ext cx="1926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1" name="Ink 90">
                  <a:extLst>
                    <a:ext uri="{FF2B5EF4-FFF2-40B4-BE49-F238E27FC236}">
                      <a16:creationId xmlns:a16="http://schemas.microsoft.com/office/drawing/2014/main" id="{F23DA06F-4060-40BB-B22A-05F7076BF132}"/>
                    </a:ext>
                  </a:extLst>
                </p14:cNvPr>
                <p14:cNvContentPartPr/>
                <p14:nvPr/>
              </p14:nvContentPartPr>
              <p14:xfrm>
                <a:off x="342993" y="2798335"/>
                <a:ext cx="19800" cy="132480"/>
              </p14:xfrm>
            </p:contentPart>
          </mc:Choice>
          <mc:Fallback xmlns="">
            <p:pic>
              <p:nvPicPr>
                <p:cNvPr id="91" name="Ink 90">
                  <a:extLst>
                    <a:ext uri="{FF2B5EF4-FFF2-40B4-BE49-F238E27FC236}">
                      <a16:creationId xmlns:a16="http://schemas.microsoft.com/office/drawing/2014/main" id="{F23DA06F-4060-40BB-B22A-05F7076BF132}"/>
                    </a:ext>
                  </a:extLst>
                </p:cNvPr>
                <p:cNvPicPr/>
                <p:nvPr/>
              </p:nvPicPr>
              <p:blipFill>
                <a:blip r:embed="rId125"/>
                <a:stretch>
                  <a:fillRect/>
                </a:stretch>
              </p:blipFill>
              <p:spPr>
                <a:xfrm>
                  <a:off x="333993" y="2789695"/>
                  <a:ext cx="374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2" name="Ink 91">
                  <a:extLst>
                    <a:ext uri="{FF2B5EF4-FFF2-40B4-BE49-F238E27FC236}">
                      <a16:creationId xmlns:a16="http://schemas.microsoft.com/office/drawing/2014/main" id="{D252C401-3C07-46CE-BFBF-6BC12F463B34}"/>
                    </a:ext>
                  </a:extLst>
                </p14:cNvPr>
                <p14:cNvContentPartPr/>
                <p14:nvPr/>
              </p14:nvContentPartPr>
              <p14:xfrm>
                <a:off x="324993" y="2692855"/>
                <a:ext cx="41400" cy="80640"/>
              </p14:xfrm>
            </p:contentPart>
          </mc:Choice>
          <mc:Fallback xmlns="">
            <p:pic>
              <p:nvPicPr>
                <p:cNvPr id="92" name="Ink 91">
                  <a:extLst>
                    <a:ext uri="{FF2B5EF4-FFF2-40B4-BE49-F238E27FC236}">
                      <a16:creationId xmlns:a16="http://schemas.microsoft.com/office/drawing/2014/main" id="{D252C401-3C07-46CE-BFBF-6BC12F463B34}"/>
                    </a:ext>
                  </a:extLst>
                </p:cNvPr>
                <p:cNvPicPr/>
                <p:nvPr/>
              </p:nvPicPr>
              <p:blipFill>
                <a:blip r:embed="rId127"/>
                <a:stretch>
                  <a:fillRect/>
                </a:stretch>
              </p:blipFill>
              <p:spPr>
                <a:xfrm>
                  <a:off x="316353" y="2684215"/>
                  <a:ext cx="590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3" name="Ink 92">
                  <a:extLst>
                    <a:ext uri="{FF2B5EF4-FFF2-40B4-BE49-F238E27FC236}">
                      <a16:creationId xmlns:a16="http://schemas.microsoft.com/office/drawing/2014/main" id="{A2DDCA4F-3A30-4F03-85A9-B918048EEC21}"/>
                    </a:ext>
                  </a:extLst>
                </p14:cNvPr>
                <p14:cNvContentPartPr/>
                <p14:nvPr/>
              </p14:nvContentPartPr>
              <p14:xfrm>
                <a:off x="411753" y="2789695"/>
                <a:ext cx="147600" cy="165960"/>
              </p14:xfrm>
            </p:contentPart>
          </mc:Choice>
          <mc:Fallback xmlns="">
            <p:pic>
              <p:nvPicPr>
                <p:cNvPr id="93" name="Ink 92">
                  <a:extLst>
                    <a:ext uri="{FF2B5EF4-FFF2-40B4-BE49-F238E27FC236}">
                      <a16:creationId xmlns:a16="http://schemas.microsoft.com/office/drawing/2014/main" id="{A2DDCA4F-3A30-4F03-85A9-B918048EEC21}"/>
                    </a:ext>
                  </a:extLst>
                </p:cNvPr>
                <p:cNvPicPr/>
                <p:nvPr/>
              </p:nvPicPr>
              <p:blipFill>
                <a:blip r:embed="rId129"/>
                <a:stretch>
                  <a:fillRect/>
                </a:stretch>
              </p:blipFill>
              <p:spPr>
                <a:xfrm>
                  <a:off x="402753" y="2781055"/>
                  <a:ext cx="165240" cy="183600"/>
                </a:xfrm>
                <a:prstGeom prst="rect">
                  <a:avLst/>
                </a:prstGeom>
              </p:spPr>
            </p:pic>
          </mc:Fallback>
        </mc:AlternateContent>
      </p:grpSp>
      <p:grpSp>
        <p:nvGrpSpPr>
          <p:cNvPr id="133" name="Group 132">
            <a:extLst>
              <a:ext uri="{FF2B5EF4-FFF2-40B4-BE49-F238E27FC236}">
                <a16:creationId xmlns:a16="http://schemas.microsoft.com/office/drawing/2014/main" id="{2F1AE925-4E25-4B05-ADAC-6BAFAFE7C330}"/>
              </a:ext>
            </a:extLst>
          </p:cNvPr>
          <p:cNvGrpSpPr/>
          <p:nvPr/>
        </p:nvGrpSpPr>
        <p:grpSpPr>
          <a:xfrm>
            <a:off x="1220673" y="2566855"/>
            <a:ext cx="826560" cy="314280"/>
            <a:chOff x="1220673" y="2566855"/>
            <a:chExt cx="826560" cy="314280"/>
          </a:xfrm>
        </p:grpSpPr>
        <mc:AlternateContent xmlns:mc="http://schemas.openxmlformats.org/markup-compatibility/2006" xmlns:p14="http://schemas.microsoft.com/office/powerpoint/2010/main">
          <mc:Choice Requires="p14">
            <p:contentPart p14:bwMode="auto" r:id="rId130">
              <p14:nvContentPartPr>
                <p14:cNvPr id="94" name="Ink 93">
                  <a:extLst>
                    <a:ext uri="{FF2B5EF4-FFF2-40B4-BE49-F238E27FC236}">
                      <a16:creationId xmlns:a16="http://schemas.microsoft.com/office/drawing/2014/main" id="{C303878D-4277-40EE-A0F8-73E328FF4B54}"/>
                    </a:ext>
                  </a:extLst>
                </p14:cNvPr>
                <p14:cNvContentPartPr/>
                <p14:nvPr/>
              </p14:nvContentPartPr>
              <p14:xfrm>
                <a:off x="1220673" y="2759455"/>
                <a:ext cx="211680" cy="121680"/>
              </p14:xfrm>
            </p:contentPart>
          </mc:Choice>
          <mc:Fallback xmlns="">
            <p:pic>
              <p:nvPicPr>
                <p:cNvPr id="94" name="Ink 93">
                  <a:extLst>
                    <a:ext uri="{FF2B5EF4-FFF2-40B4-BE49-F238E27FC236}">
                      <a16:creationId xmlns:a16="http://schemas.microsoft.com/office/drawing/2014/main" id="{C303878D-4277-40EE-A0F8-73E328FF4B54}"/>
                    </a:ext>
                  </a:extLst>
                </p:cNvPr>
                <p:cNvPicPr/>
                <p:nvPr/>
              </p:nvPicPr>
              <p:blipFill>
                <a:blip r:embed="rId131"/>
                <a:stretch>
                  <a:fillRect/>
                </a:stretch>
              </p:blipFill>
              <p:spPr>
                <a:xfrm>
                  <a:off x="1212033" y="2750455"/>
                  <a:ext cx="2293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5" name="Ink 94">
                  <a:extLst>
                    <a:ext uri="{FF2B5EF4-FFF2-40B4-BE49-F238E27FC236}">
                      <a16:creationId xmlns:a16="http://schemas.microsoft.com/office/drawing/2014/main" id="{52BBF0CB-C5A4-4B57-8CA1-5273B49A951A}"/>
                    </a:ext>
                  </a:extLst>
                </p14:cNvPr>
                <p14:cNvContentPartPr/>
                <p14:nvPr/>
              </p14:nvContentPartPr>
              <p14:xfrm>
                <a:off x="1459713" y="2737855"/>
                <a:ext cx="169200" cy="116280"/>
              </p14:xfrm>
            </p:contentPart>
          </mc:Choice>
          <mc:Fallback xmlns="">
            <p:pic>
              <p:nvPicPr>
                <p:cNvPr id="95" name="Ink 94">
                  <a:extLst>
                    <a:ext uri="{FF2B5EF4-FFF2-40B4-BE49-F238E27FC236}">
                      <a16:creationId xmlns:a16="http://schemas.microsoft.com/office/drawing/2014/main" id="{52BBF0CB-C5A4-4B57-8CA1-5273B49A951A}"/>
                    </a:ext>
                  </a:extLst>
                </p:cNvPr>
                <p:cNvPicPr/>
                <p:nvPr/>
              </p:nvPicPr>
              <p:blipFill>
                <a:blip r:embed="rId133"/>
                <a:stretch>
                  <a:fillRect/>
                </a:stretch>
              </p:blipFill>
              <p:spPr>
                <a:xfrm>
                  <a:off x="1451073" y="2729215"/>
                  <a:ext cx="1868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6" name="Ink 95">
                  <a:extLst>
                    <a:ext uri="{FF2B5EF4-FFF2-40B4-BE49-F238E27FC236}">
                      <a16:creationId xmlns:a16="http://schemas.microsoft.com/office/drawing/2014/main" id="{2D1F676D-A94E-4AED-BA40-E5EA306298AA}"/>
                    </a:ext>
                  </a:extLst>
                </p14:cNvPr>
                <p14:cNvContentPartPr/>
                <p14:nvPr/>
              </p14:nvContentPartPr>
              <p14:xfrm>
                <a:off x="1672113" y="2742895"/>
                <a:ext cx="18720" cy="97200"/>
              </p14:xfrm>
            </p:contentPart>
          </mc:Choice>
          <mc:Fallback xmlns="">
            <p:pic>
              <p:nvPicPr>
                <p:cNvPr id="96" name="Ink 95">
                  <a:extLst>
                    <a:ext uri="{FF2B5EF4-FFF2-40B4-BE49-F238E27FC236}">
                      <a16:creationId xmlns:a16="http://schemas.microsoft.com/office/drawing/2014/main" id="{2D1F676D-A94E-4AED-BA40-E5EA306298AA}"/>
                    </a:ext>
                  </a:extLst>
                </p:cNvPr>
                <p:cNvPicPr/>
                <p:nvPr/>
              </p:nvPicPr>
              <p:blipFill>
                <a:blip r:embed="rId135"/>
                <a:stretch>
                  <a:fillRect/>
                </a:stretch>
              </p:blipFill>
              <p:spPr>
                <a:xfrm>
                  <a:off x="1663473" y="2734255"/>
                  <a:ext cx="363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7" name="Ink 96">
                  <a:extLst>
                    <a:ext uri="{FF2B5EF4-FFF2-40B4-BE49-F238E27FC236}">
                      <a16:creationId xmlns:a16="http://schemas.microsoft.com/office/drawing/2014/main" id="{B85A1BFA-29ED-4874-AB81-D9AE5A4F5FA7}"/>
                    </a:ext>
                  </a:extLst>
                </p14:cNvPr>
                <p14:cNvContentPartPr/>
                <p14:nvPr/>
              </p14:nvContentPartPr>
              <p14:xfrm>
                <a:off x="1686873" y="2618335"/>
                <a:ext cx="65880" cy="79560"/>
              </p14:xfrm>
            </p:contentPart>
          </mc:Choice>
          <mc:Fallback xmlns="">
            <p:pic>
              <p:nvPicPr>
                <p:cNvPr id="97" name="Ink 96">
                  <a:extLst>
                    <a:ext uri="{FF2B5EF4-FFF2-40B4-BE49-F238E27FC236}">
                      <a16:creationId xmlns:a16="http://schemas.microsoft.com/office/drawing/2014/main" id="{B85A1BFA-29ED-4874-AB81-D9AE5A4F5FA7}"/>
                    </a:ext>
                  </a:extLst>
                </p:cNvPr>
                <p:cNvPicPr/>
                <p:nvPr/>
              </p:nvPicPr>
              <p:blipFill>
                <a:blip r:embed="rId137"/>
                <a:stretch>
                  <a:fillRect/>
                </a:stretch>
              </p:blipFill>
              <p:spPr>
                <a:xfrm>
                  <a:off x="1677873" y="2609695"/>
                  <a:ext cx="835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8" name="Ink 97">
                  <a:extLst>
                    <a:ext uri="{FF2B5EF4-FFF2-40B4-BE49-F238E27FC236}">
                      <a16:creationId xmlns:a16="http://schemas.microsoft.com/office/drawing/2014/main" id="{FB307BD0-3F6C-40AA-917D-EFDB0EBB15A7}"/>
                    </a:ext>
                  </a:extLst>
                </p14:cNvPr>
                <p14:cNvContentPartPr/>
                <p14:nvPr/>
              </p14:nvContentPartPr>
              <p14:xfrm>
                <a:off x="1807473" y="2566855"/>
                <a:ext cx="239760" cy="294120"/>
              </p14:xfrm>
            </p:contentPart>
          </mc:Choice>
          <mc:Fallback xmlns="">
            <p:pic>
              <p:nvPicPr>
                <p:cNvPr id="98" name="Ink 97">
                  <a:extLst>
                    <a:ext uri="{FF2B5EF4-FFF2-40B4-BE49-F238E27FC236}">
                      <a16:creationId xmlns:a16="http://schemas.microsoft.com/office/drawing/2014/main" id="{FB307BD0-3F6C-40AA-917D-EFDB0EBB15A7}"/>
                    </a:ext>
                  </a:extLst>
                </p:cNvPr>
                <p:cNvPicPr/>
                <p:nvPr/>
              </p:nvPicPr>
              <p:blipFill>
                <a:blip r:embed="rId139"/>
                <a:stretch>
                  <a:fillRect/>
                </a:stretch>
              </p:blipFill>
              <p:spPr>
                <a:xfrm>
                  <a:off x="1798833" y="2557855"/>
                  <a:ext cx="257400" cy="311760"/>
                </a:xfrm>
                <a:prstGeom prst="rect">
                  <a:avLst/>
                </a:prstGeom>
              </p:spPr>
            </p:pic>
          </mc:Fallback>
        </mc:AlternateContent>
      </p:grpSp>
      <p:grpSp>
        <p:nvGrpSpPr>
          <p:cNvPr id="132" name="Group 131">
            <a:extLst>
              <a:ext uri="{FF2B5EF4-FFF2-40B4-BE49-F238E27FC236}">
                <a16:creationId xmlns:a16="http://schemas.microsoft.com/office/drawing/2014/main" id="{2270EBEA-6F94-44DD-958C-D9095F7EC7AE}"/>
              </a:ext>
            </a:extLst>
          </p:cNvPr>
          <p:cNvGrpSpPr/>
          <p:nvPr/>
        </p:nvGrpSpPr>
        <p:grpSpPr>
          <a:xfrm>
            <a:off x="2374473" y="2693575"/>
            <a:ext cx="178560" cy="79560"/>
            <a:chOff x="2374473" y="2693575"/>
            <a:chExt cx="178560" cy="79560"/>
          </a:xfrm>
        </p:grpSpPr>
        <mc:AlternateContent xmlns:mc="http://schemas.openxmlformats.org/markup-compatibility/2006" xmlns:p14="http://schemas.microsoft.com/office/powerpoint/2010/main">
          <mc:Choice Requires="p14">
            <p:contentPart p14:bwMode="auto" r:id="rId140">
              <p14:nvContentPartPr>
                <p14:cNvPr id="99" name="Ink 98">
                  <a:extLst>
                    <a:ext uri="{FF2B5EF4-FFF2-40B4-BE49-F238E27FC236}">
                      <a16:creationId xmlns:a16="http://schemas.microsoft.com/office/drawing/2014/main" id="{AD992B91-E132-4A7E-8D0E-4924253FC35A}"/>
                    </a:ext>
                  </a:extLst>
                </p14:cNvPr>
                <p14:cNvContentPartPr/>
                <p14:nvPr/>
              </p14:nvContentPartPr>
              <p14:xfrm>
                <a:off x="2376633" y="2693575"/>
                <a:ext cx="129600" cy="10440"/>
              </p14:xfrm>
            </p:contentPart>
          </mc:Choice>
          <mc:Fallback xmlns="">
            <p:pic>
              <p:nvPicPr>
                <p:cNvPr id="99" name="Ink 98">
                  <a:extLst>
                    <a:ext uri="{FF2B5EF4-FFF2-40B4-BE49-F238E27FC236}">
                      <a16:creationId xmlns:a16="http://schemas.microsoft.com/office/drawing/2014/main" id="{AD992B91-E132-4A7E-8D0E-4924253FC35A}"/>
                    </a:ext>
                  </a:extLst>
                </p:cNvPr>
                <p:cNvPicPr/>
                <p:nvPr/>
              </p:nvPicPr>
              <p:blipFill>
                <a:blip r:embed="rId141"/>
                <a:stretch>
                  <a:fillRect/>
                </a:stretch>
              </p:blipFill>
              <p:spPr>
                <a:xfrm>
                  <a:off x="2367633" y="2684575"/>
                  <a:ext cx="147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0" name="Ink 99">
                  <a:extLst>
                    <a:ext uri="{FF2B5EF4-FFF2-40B4-BE49-F238E27FC236}">
                      <a16:creationId xmlns:a16="http://schemas.microsoft.com/office/drawing/2014/main" id="{2D3FD6B4-E91F-4BC6-9123-77AAAECD42AA}"/>
                    </a:ext>
                  </a:extLst>
                </p14:cNvPr>
                <p14:cNvContentPartPr/>
                <p14:nvPr/>
              </p14:nvContentPartPr>
              <p14:xfrm>
                <a:off x="2374473" y="2767375"/>
                <a:ext cx="178560" cy="5760"/>
              </p14:xfrm>
            </p:contentPart>
          </mc:Choice>
          <mc:Fallback xmlns="">
            <p:pic>
              <p:nvPicPr>
                <p:cNvPr id="100" name="Ink 99">
                  <a:extLst>
                    <a:ext uri="{FF2B5EF4-FFF2-40B4-BE49-F238E27FC236}">
                      <a16:creationId xmlns:a16="http://schemas.microsoft.com/office/drawing/2014/main" id="{2D3FD6B4-E91F-4BC6-9123-77AAAECD42AA}"/>
                    </a:ext>
                  </a:extLst>
                </p:cNvPr>
                <p:cNvPicPr/>
                <p:nvPr/>
              </p:nvPicPr>
              <p:blipFill>
                <a:blip r:embed="rId143"/>
                <a:stretch>
                  <a:fillRect/>
                </a:stretch>
              </p:blipFill>
              <p:spPr>
                <a:xfrm>
                  <a:off x="2365473" y="2758375"/>
                  <a:ext cx="196200" cy="23400"/>
                </a:xfrm>
                <a:prstGeom prst="rect">
                  <a:avLst/>
                </a:prstGeom>
              </p:spPr>
            </p:pic>
          </mc:Fallback>
        </mc:AlternateContent>
      </p:grpSp>
      <p:grpSp>
        <p:nvGrpSpPr>
          <p:cNvPr id="131" name="Group 130">
            <a:extLst>
              <a:ext uri="{FF2B5EF4-FFF2-40B4-BE49-F238E27FC236}">
                <a16:creationId xmlns:a16="http://schemas.microsoft.com/office/drawing/2014/main" id="{464A1DFF-03D1-41C1-825A-926942149F88}"/>
              </a:ext>
            </a:extLst>
          </p:cNvPr>
          <p:cNvGrpSpPr/>
          <p:nvPr/>
        </p:nvGrpSpPr>
        <p:grpSpPr>
          <a:xfrm>
            <a:off x="2814753" y="2612575"/>
            <a:ext cx="153720" cy="200160"/>
            <a:chOff x="2814753" y="2612575"/>
            <a:chExt cx="153720" cy="200160"/>
          </a:xfrm>
        </p:grpSpPr>
        <mc:AlternateContent xmlns:mc="http://schemas.openxmlformats.org/markup-compatibility/2006" xmlns:p14="http://schemas.microsoft.com/office/powerpoint/2010/main">
          <mc:Choice Requires="p14">
            <p:contentPart p14:bwMode="auto" r:id="rId144">
              <p14:nvContentPartPr>
                <p14:cNvPr id="101" name="Ink 100">
                  <a:extLst>
                    <a:ext uri="{FF2B5EF4-FFF2-40B4-BE49-F238E27FC236}">
                      <a16:creationId xmlns:a16="http://schemas.microsoft.com/office/drawing/2014/main" id="{74C12BAF-7EDE-4643-85D3-CC6780DC2E95}"/>
                    </a:ext>
                  </a:extLst>
                </p14:cNvPr>
                <p14:cNvContentPartPr/>
                <p14:nvPr/>
              </p14:nvContentPartPr>
              <p14:xfrm>
                <a:off x="2814753" y="2613655"/>
                <a:ext cx="21960" cy="199080"/>
              </p14:xfrm>
            </p:contentPart>
          </mc:Choice>
          <mc:Fallback xmlns="">
            <p:pic>
              <p:nvPicPr>
                <p:cNvPr id="101" name="Ink 100">
                  <a:extLst>
                    <a:ext uri="{FF2B5EF4-FFF2-40B4-BE49-F238E27FC236}">
                      <a16:creationId xmlns:a16="http://schemas.microsoft.com/office/drawing/2014/main" id="{74C12BAF-7EDE-4643-85D3-CC6780DC2E95}"/>
                    </a:ext>
                  </a:extLst>
                </p:cNvPr>
                <p:cNvPicPr/>
                <p:nvPr/>
              </p:nvPicPr>
              <p:blipFill>
                <a:blip r:embed="rId145"/>
                <a:stretch>
                  <a:fillRect/>
                </a:stretch>
              </p:blipFill>
              <p:spPr>
                <a:xfrm>
                  <a:off x="2806113" y="2605015"/>
                  <a:ext cx="396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2" name="Ink 101">
                  <a:extLst>
                    <a:ext uri="{FF2B5EF4-FFF2-40B4-BE49-F238E27FC236}">
                      <a16:creationId xmlns:a16="http://schemas.microsoft.com/office/drawing/2014/main" id="{4BD00B31-03AC-418C-91CC-8F92FA8CB938}"/>
                    </a:ext>
                  </a:extLst>
                </p14:cNvPr>
                <p14:cNvContentPartPr/>
                <p14:nvPr/>
              </p14:nvContentPartPr>
              <p14:xfrm>
                <a:off x="2825193" y="2612575"/>
                <a:ext cx="143280" cy="179640"/>
              </p14:xfrm>
            </p:contentPart>
          </mc:Choice>
          <mc:Fallback xmlns="">
            <p:pic>
              <p:nvPicPr>
                <p:cNvPr id="102" name="Ink 101">
                  <a:extLst>
                    <a:ext uri="{FF2B5EF4-FFF2-40B4-BE49-F238E27FC236}">
                      <a16:creationId xmlns:a16="http://schemas.microsoft.com/office/drawing/2014/main" id="{4BD00B31-03AC-418C-91CC-8F92FA8CB938}"/>
                    </a:ext>
                  </a:extLst>
                </p:cNvPr>
                <p:cNvPicPr/>
                <p:nvPr/>
              </p:nvPicPr>
              <p:blipFill>
                <a:blip r:embed="rId147"/>
                <a:stretch>
                  <a:fillRect/>
                </a:stretch>
              </p:blipFill>
              <p:spPr>
                <a:xfrm>
                  <a:off x="2816193" y="2603935"/>
                  <a:ext cx="160920" cy="197280"/>
                </a:xfrm>
                <a:prstGeom prst="rect">
                  <a:avLst/>
                </a:prstGeom>
              </p:spPr>
            </p:pic>
          </mc:Fallback>
        </mc:AlternateContent>
      </p:grpSp>
      <p:grpSp>
        <p:nvGrpSpPr>
          <p:cNvPr id="130" name="Group 129">
            <a:extLst>
              <a:ext uri="{FF2B5EF4-FFF2-40B4-BE49-F238E27FC236}">
                <a16:creationId xmlns:a16="http://schemas.microsoft.com/office/drawing/2014/main" id="{78AED856-D744-4A39-938A-ED2AAF224964}"/>
              </a:ext>
            </a:extLst>
          </p:cNvPr>
          <p:cNvGrpSpPr/>
          <p:nvPr/>
        </p:nvGrpSpPr>
        <p:grpSpPr>
          <a:xfrm>
            <a:off x="3178353" y="2579095"/>
            <a:ext cx="640800" cy="338040"/>
            <a:chOff x="3178353" y="2579095"/>
            <a:chExt cx="640800" cy="338040"/>
          </a:xfrm>
        </p:grpSpPr>
        <mc:AlternateContent xmlns:mc="http://schemas.openxmlformats.org/markup-compatibility/2006" xmlns:p14="http://schemas.microsoft.com/office/powerpoint/2010/main">
          <mc:Choice Requires="p14">
            <p:contentPart p14:bwMode="auto" r:id="rId148">
              <p14:nvContentPartPr>
                <p14:cNvPr id="103" name="Ink 102">
                  <a:extLst>
                    <a:ext uri="{FF2B5EF4-FFF2-40B4-BE49-F238E27FC236}">
                      <a16:creationId xmlns:a16="http://schemas.microsoft.com/office/drawing/2014/main" id="{4ED442FA-6997-4D80-8D75-273CA66C5000}"/>
                    </a:ext>
                  </a:extLst>
                </p14:cNvPr>
                <p14:cNvContentPartPr/>
                <p14:nvPr/>
              </p14:nvContentPartPr>
              <p14:xfrm>
                <a:off x="3178353" y="2632015"/>
                <a:ext cx="156960" cy="150120"/>
              </p14:xfrm>
            </p:contentPart>
          </mc:Choice>
          <mc:Fallback xmlns="">
            <p:pic>
              <p:nvPicPr>
                <p:cNvPr id="103" name="Ink 102">
                  <a:extLst>
                    <a:ext uri="{FF2B5EF4-FFF2-40B4-BE49-F238E27FC236}">
                      <a16:creationId xmlns:a16="http://schemas.microsoft.com/office/drawing/2014/main" id="{4ED442FA-6997-4D80-8D75-273CA66C5000}"/>
                    </a:ext>
                  </a:extLst>
                </p:cNvPr>
                <p:cNvPicPr/>
                <p:nvPr/>
              </p:nvPicPr>
              <p:blipFill>
                <a:blip r:embed="rId149"/>
                <a:stretch>
                  <a:fillRect/>
                </a:stretch>
              </p:blipFill>
              <p:spPr>
                <a:xfrm>
                  <a:off x="3169353" y="2623375"/>
                  <a:ext cx="1746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4" name="Ink 103">
                  <a:extLst>
                    <a:ext uri="{FF2B5EF4-FFF2-40B4-BE49-F238E27FC236}">
                      <a16:creationId xmlns:a16="http://schemas.microsoft.com/office/drawing/2014/main" id="{0F11D741-3CA0-43D5-AD3D-77698912C7F3}"/>
                    </a:ext>
                  </a:extLst>
                </p14:cNvPr>
                <p14:cNvContentPartPr/>
                <p14:nvPr/>
              </p14:nvContentPartPr>
              <p14:xfrm>
                <a:off x="3340713" y="2617975"/>
                <a:ext cx="30600" cy="153360"/>
              </p14:xfrm>
            </p:contentPart>
          </mc:Choice>
          <mc:Fallback xmlns="">
            <p:pic>
              <p:nvPicPr>
                <p:cNvPr id="104" name="Ink 103">
                  <a:extLst>
                    <a:ext uri="{FF2B5EF4-FFF2-40B4-BE49-F238E27FC236}">
                      <a16:creationId xmlns:a16="http://schemas.microsoft.com/office/drawing/2014/main" id="{0F11D741-3CA0-43D5-AD3D-77698912C7F3}"/>
                    </a:ext>
                  </a:extLst>
                </p:cNvPr>
                <p:cNvPicPr/>
                <p:nvPr/>
              </p:nvPicPr>
              <p:blipFill>
                <a:blip r:embed="rId151"/>
                <a:stretch>
                  <a:fillRect/>
                </a:stretch>
              </p:blipFill>
              <p:spPr>
                <a:xfrm>
                  <a:off x="3332073" y="2609335"/>
                  <a:ext cx="482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5" name="Ink 104">
                  <a:extLst>
                    <a:ext uri="{FF2B5EF4-FFF2-40B4-BE49-F238E27FC236}">
                      <a16:creationId xmlns:a16="http://schemas.microsoft.com/office/drawing/2014/main" id="{EEBE5054-672A-4462-A5FC-A588C0BB51B6}"/>
                    </a:ext>
                  </a:extLst>
                </p14:cNvPr>
                <p14:cNvContentPartPr/>
                <p14:nvPr/>
              </p14:nvContentPartPr>
              <p14:xfrm>
                <a:off x="3461313" y="2579095"/>
                <a:ext cx="151920" cy="188640"/>
              </p14:xfrm>
            </p:contentPart>
          </mc:Choice>
          <mc:Fallback xmlns="">
            <p:pic>
              <p:nvPicPr>
                <p:cNvPr id="105" name="Ink 104">
                  <a:extLst>
                    <a:ext uri="{FF2B5EF4-FFF2-40B4-BE49-F238E27FC236}">
                      <a16:creationId xmlns:a16="http://schemas.microsoft.com/office/drawing/2014/main" id="{EEBE5054-672A-4462-A5FC-A588C0BB51B6}"/>
                    </a:ext>
                  </a:extLst>
                </p:cNvPr>
                <p:cNvPicPr/>
                <p:nvPr/>
              </p:nvPicPr>
              <p:blipFill>
                <a:blip r:embed="rId153"/>
                <a:stretch>
                  <a:fillRect/>
                </a:stretch>
              </p:blipFill>
              <p:spPr>
                <a:xfrm>
                  <a:off x="3452313" y="2570095"/>
                  <a:ext cx="1695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6" name="Ink 105">
                  <a:extLst>
                    <a:ext uri="{FF2B5EF4-FFF2-40B4-BE49-F238E27FC236}">
                      <a16:creationId xmlns:a16="http://schemas.microsoft.com/office/drawing/2014/main" id="{08DD1EEE-C6C1-4254-86A3-4F7CF624893E}"/>
                    </a:ext>
                  </a:extLst>
                </p14:cNvPr>
                <p14:cNvContentPartPr/>
                <p14:nvPr/>
              </p14:nvContentPartPr>
              <p14:xfrm>
                <a:off x="3709713" y="2749015"/>
                <a:ext cx="109440" cy="168120"/>
              </p14:xfrm>
            </p:contentPart>
          </mc:Choice>
          <mc:Fallback xmlns="">
            <p:pic>
              <p:nvPicPr>
                <p:cNvPr id="106" name="Ink 105">
                  <a:extLst>
                    <a:ext uri="{FF2B5EF4-FFF2-40B4-BE49-F238E27FC236}">
                      <a16:creationId xmlns:a16="http://schemas.microsoft.com/office/drawing/2014/main" id="{08DD1EEE-C6C1-4254-86A3-4F7CF624893E}"/>
                    </a:ext>
                  </a:extLst>
                </p:cNvPr>
                <p:cNvPicPr/>
                <p:nvPr/>
              </p:nvPicPr>
              <p:blipFill>
                <a:blip r:embed="rId155"/>
                <a:stretch>
                  <a:fillRect/>
                </a:stretch>
              </p:blipFill>
              <p:spPr>
                <a:xfrm>
                  <a:off x="3700713" y="2740015"/>
                  <a:ext cx="127080" cy="185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6">
            <p14:nvContentPartPr>
              <p14:cNvPr id="107" name="Ink 106">
                <a:extLst>
                  <a:ext uri="{FF2B5EF4-FFF2-40B4-BE49-F238E27FC236}">
                    <a16:creationId xmlns:a16="http://schemas.microsoft.com/office/drawing/2014/main" id="{F8D17DE1-94E6-444C-97DF-E419E0D80EF6}"/>
                  </a:ext>
                </a:extLst>
              </p14:cNvPr>
              <p14:cNvContentPartPr/>
              <p14:nvPr/>
            </p14:nvContentPartPr>
            <p14:xfrm>
              <a:off x="-543327" y="3925135"/>
              <a:ext cx="73080" cy="48960"/>
            </p14:xfrm>
          </p:contentPart>
        </mc:Choice>
        <mc:Fallback xmlns="">
          <p:pic>
            <p:nvPicPr>
              <p:cNvPr id="107" name="Ink 106">
                <a:extLst>
                  <a:ext uri="{FF2B5EF4-FFF2-40B4-BE49-F238E27FC236}">
                    <a16:creationId xmlns:a16="http://schemas.microsoft.com/office/drawing/2014/main" id="{F8D17DE1-94E6-444C-97DF-E419E0D80EF6}"/>
                  </a:ext>
                </a:extLst>
              </p:cNvPr>
              <p:cNvPicPr/>
              <p:nvPr/>
            </p:nvPicPr>
            <p:blipFill>
              <a:blip r:embed="rId157"/>
              <a:stretch>
                <a:fillRect/>
              </a:stretch>
            </p:blipFill>
            <p:spPr>
              <a:xfrm>
                <a:off x="-552327" y="3916135"/>
                <a:ext cx="907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8" name="Ink 107">
                <a:extLst>
                  <a:ext uri="{FF2B5EF4-FFF2-40B4-BE49-F238E27FC236}">
                    <a16:creationId xmlns:a16="http://schemas.microsoft.com/office/drawing/2014/main" id="{211C3817-DF92-4999-8ECE-7D6997D14E7B}"/>
                  </a:ext>
                </a:extLst>
              </p14:cNvPr>
              <p14:cNvContentPartPr/>
              <p14:nvPr/>
            </p14:nvContentPartPr>
            <p14:xfrm>
              <a:off x="-314007" y="3872215"/>
              <a:ext cx="94680" cy="161280"/>
            </p14:xfrm>
          </p:contentPart>
        </mc:Choice>
        <mc:Fallback xmlns="">
          <p:pic>
            <p:nvPicPr>
              <p:cNvPr id="108" name="Ink 107">
                <a:extLst>
                  <a:ext uri="{FF2B5EF4-FFF2-40B4-BE49-F238E27FC236}">
                    <a16:creationId xmlns:a16="http://schemas.microsoft.com/office/drawing/2014/main" id="{211C3817-DF92-4999-8ECE-7D6997D14E7B}"/>
                  </a:ext>
                </a:extLst>
              </p:cNvPr>
              <p:cNvPicPr/>
              <p:nvPr/>
            </p:nvPicPr>
            <p:blipFill>
              <a:blip r:embed="rId159"/>
              <a:stretch>
                <a:fillRect/>
              </a:stretch>
            </p:blipFill>
            <p:spPr>
              <a:xfrm>
                <a:off x="-323007" y="3863575"/>
                <a:ext cx="112320" cy="178920"/>
              </a:xfrm>
              <a:prstGeom prst="rect">
                <a:avLst/>
              </a:prstGeom>
            </p:spPr>
          </p:pic>
        </mc:Fallback>
      </mc:AlternateContent>
      <p:grpSp>
        <p:nvGrpSpPr>
          <p:cNvPr id="129" name="Group 128">
            <a:extLst>
              <a:ext uri="{FF2B5EF4-FFF2-40B4-BE49-F238E27FC236}">
                <a16:creationId xmlns:a16="http://schemas.microsoft.com/office/drawing/2014/main" id="{A8CAEBD0-2966-4203-B863-DC1D72A6F829}"/>
              </a:ext>
            </a:extLst>
          </p:cNvPr>
          <p:cNvGrpSpPr/>
          <p:nvPr/>
        </p:nvGrpSpPr>
        <p:grpSpPr>
          <a:xfrm>
            <a:off x="-141207" y="3738295"/>
            <a:ext cx="1346040" cy="307440"/>
            <a:chOff x="-141207" y="3738295"/>
            <a:chExt cx="1346040" cy="307440"/>
          </a:xfrm>
        </p:grpSpPr>
        <mc:AlternateContent xmlns:mc="http://schemas.openxmlformats.org/markup-compatibility/2006" xmlns:p14="http://schemas.microsoft.com/office/powerpoint/2010/main">
          <mc:Choice Requires="p14">
            <p:contentPart p14:bwMode="auto" r:id="rId160">
              <p14:nvContentPartPr>
                <p14:cNvPr id="109" name="Ink 108">
                  <a:extLst>
                    <a:ext uri="{FF2B5EF4-FFF2-40B4-BE49-F238E27FC236}">
                      <a16:creationId xmlns:a16="http://schemas.microsoft.com/office/drawing/2014/main" id="{1DB83874-C77E-4BF5-939A-9AE5EC3D00C3}"/>
                    </a:ext>
                  </a:extLst>
                </p14:cNvPr>
                <p14:cNvContentPartPr/>
                <p14:nvPr/>
              </p14:nvContentPartPr>
              <p14:xfrm>
                <a:off x="-141207" y="3889135"/>
                <a:ext cx="209520" cy="123840"/>
              </p14:xfrm>
            </p:contentPart>
          </mc:Choice>
          <mc:Fallback xmlns="">
            <p:pic>
              <p:nvPicPr>
                <p:cNvPr id="109" name="Ink 108">
                  <a:extLst>
                    <a:ext uri="{FF2B5EF4-FFF2-40B4-BE49-F238E27FC236}">
                      <a16:creationId xmlns:a16="http://schemas.microsoft.com/office/drawing/2014/main" id="{1DB83874-C77E-4BF5-939A-9AE5EC3D00C3}"/>
                    </a:ext>
                  </a:extLst>
                </p:cNvPr>
                <p:cNvPicPr/>
                <p:nvPr/>
              </p:nvPicPr>
              <p:blipFill>
                <a:blip r:embed="rId161"/>
                <a:stretch>
                  <a:fillRect/>
                </a:stretch>
              </p:blipFill>
              <p:spPr>
                <a:xfrm>
                  <a:off x="-150207" y="3880495"/>
                  <a:ext cx="227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Ink 109">
                  <a:extLst>
                    <a:ext uri="{FF2B5EF4-FFF2-40B4-BE49-F238E27FC236}">
                      <a16:creationId xmlns:a16="http://schemas.microsoft.com/office/drawing/2014/main" id="{39E319BB-5DD4-42C6-90BE-F3305A5AC68E}"/>
                    </a:ext>
                  </a:extLst>
                </p14:cNvPr>
                <p14:cNvContentPartPr/>
                <p14:nvPr/>
              </p14:nvContentPartPr>
              <p14:xfrm>
                <a:off x="104313" y="3738295"/>
                <a:ext cx="36720" cy="273960"/>
              </p14:xfrm>
            </p:contentPart>
          </mc:Choice>
          <mc:Fallback xmlns="">
            <p:pic>
              <p:nvPicPr>
                <p:cNvPr id="110" name="Ink 109">
                  <a:extLst>
                    <a:ext uri="{FF2B5EF4-FFF2-40B4-BE49-F238E27FC236}">
                      <a16:creationId xmlns:a16="http://schemas.microsoft.com/office/drawing/2014/main" id="{39E319BB-5DD4-42C6-90BE-F3305A5AC68E}"/>
                    </a:ext>
                  </a:extLst>
                </p:cNvPr>
                <p:cNvPicPr/>
                <p:nvPr/>
              </p:nvPicPr>
              <p:blipFill>
                <a:blip r:embed="rId163"/>
                <a:stretch>
                  <a:fillRect/>
                </a:stretch>
              </p:blipFill>
              <p:spPr>
                <a:xfrm>
                  <a:off x="95313" y="3729295"/>
                  <a:ext cx="5436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1" name="Ink 110">
                  <a:extLst>
                    <a:ext uri="{FF2B5EF4-FFF2-40B4-BE49-F238E27FC236}">
                      <a16:creationId xmlns:a16="http://schemas.microsoft.com/office/drawing/2014/main" id="{82D6FE19-1739-4614-BA5F-1F3C9A3F5A12}"/>
                    </a:ext>
                  </a:extLst>
                </p14:cNvPr>
                <p14:cNvContentPartPr/>
                <p14:nvPr/>
              </p14:nvContentPartPr>
              <p14:xfrm>
                <a:off x="176673" y="3759895"/>
                <a:ext cx="102600" cy="285840"/>
              </p14:xfrm>
            </p:contentPart>
          </mc:Choice>
          <mc:Fallback xmlns="">
            <p:pic>
              <p:nvPicPr>
                <p:cNvPr id="111" name="Ink 110">
                  <a:extLst>
                    <a:ext uri="{FF2B5EF4-FFF2-40B4-BE49-F238E27FC236}">
                      <a16:creationId xmlns:a16="http://schemas.microsoft.com/office/drawing/2014/main" id="{82D6FE19-1739-4614-BA5F-1F3C9A3F5A12}"/>
                    </a:ext>
                  </a:extLst>
                </p:cNvPr>
                <p:cNvPicPr/>
                <p:nvPr/>
              </p:nvPicPr>
              <p:blipFill>
                <a:blip r:embed="rId165"/>
                <a:stretch>
                  <a:fillRect/>
                </a:stretch>
              </p:blipFill>
              <p:spPr>
                <a:xfrm>
                  <a:off x="168033" y="3750895"/>
                  <a:ext cx="12024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2" name="Ink 111">
                  <a:extLst>
                    <a:ext uri="{FF2B5EF4-FFF2-40B4-BE49-F238E27FC236}">
                      <a16:creationId xmlns:a16="http://schemas.microsoft.com/office/drawing/2014/main" id="{A5B41D68-5297-4D49-8541-999AE892F114}"/>
                    </a:ext>
                  </a:extLst>
                </p14:cNvPr>
                <p14:cNvContentPartPr/>
                <p14:nvPr/>
              </p14:nvContentPartPr>
              <p14:xfrm>
                <a:off x="188553" y="3893815"/>
                <a:ext cx="127080" cy="20520"/>
              </p14:xfrm>
            </p:contentPart>
          </mc:Choice>
          <mc:Fallback xmlns="">
            <p:pic>
              <p:nvPicPr>
                <p:cNvPr id="112" name="Ink 111">
                  <a:extLst>
                    <a:ext uri="{FF2B5EF4-FFF2-40B4-BE49-F238E27FC236}">
                      <a16:creationId xmlns:a16="http://schemas.microsoft.com/office/drawing/2014/main" id="{A5B41D68-5297-4D49-8541-999AE892F114}"/>
                    </a:ext>
                  </a:extLst>
                </p:cNvPr>
                <p:cNvPicPr/>
                <p:nvPr/>
              </p:nvPicPr>
              <p:blipFill>
                <a:blip r:embed="rId167"/>
                <a:stretch>
                  <a:fillRect/>
                </a:stretch>
              </p:blipFill>
              <p:spPr>
                <a:xfrm>
                  <a:off x="179913" y="3884815"/>
                  <a:ext cx="1447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3" name="Ink 112">
                  <a:extLst>
                    <a:ext uri="{FF2B5EF4-FFF2-40B4-BE49-F238E27FC236}">
                      <a16:creationId xmlns:a16="http://schemas.microsoft.com/office/drawing/2014/main" id="{FEE9974E-EADF-4297-BB01-95BD1F2B2B4A}"/>
                    </a:ext>
                  </a:extLst>
                </p14:cNvPr>
                <p14:cNvContentPartPr/>
                <p14:nvPr/>
              </p14:nvContentPartPr>
              <p14:xfrm>
                <a:off x="361353" y="3873655"/>
                <a:ext cx="194400" cy="150480"/>
              </p14:xfrm>
            </p:contentPart>
          </mc:Choice>
          <mc:Fallback xmlns="">
            <p:pic>
              <p:nvPicPr>
                <p:cNvPr id="113" name="Ink 112">
                  <a:extLst>
                    <a:ext uri="{FF2B5EF4-FFF2-40B4-BE49-F238E27FC236}">
                      <a16:creationId xmlns:a16="http://schemas.microsoft.com/office/drawing/2014/main" id="{FEE9974E-EADF-4297-BB01-95BD1F2B2B4A}"/>
                    </a:ext>
                  </a:extLst>
                </p:cNvPr>
                <p:cNvPicPr/>
                <p:nvPr/>
              </p:nvPicPr>
              <p:blipFill>
                <a:blip r:embed="rId169"/>
                <a:stretch>
                  <a:fillRect/>
                </a:stretch>
              </p:blipFill>
              <p:spPr>
                <a:xfrm>
                  <a:off x="352353" y="3865015"/>
                  <a:ext cx="2120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4" name="Ink 113">
                  <a:extLst>
                    <a:ext uri="{FF2B5EF4-FFF2-40B4-BE49-F238E27FC236}">
                      <a16:creationId xmlns:a16="http://schemas.microsoft.com/office/drawing/2014/main" id="{A283EADF-F9DB-4B40-8F35-974F014B3084}"/>
                    </a:ext>
                  </a:extLst>
                </p14:cNvPr>
                <p14:cNvContentPartPr/>
                <p14:nvPr/>
              </p14:nvContentPartPr>
              <p14:xfrm>
                <a:off x="544593" y="3857095"/>
                <a:ext cx="142200" cy="141480"/>
              </p14:xfrm>
            </p:contentPart>
          </mc:Choice>
          <mc:Fallback xmlns="">
            <p:pic>
              <p:nvPicPr>
                <p:cNvPr id="114" name="Ink 113">
                  <a:extLst>
                    <a:ext uri="{FF2B5EF4-FFF2-40B4-BE49-F238E27FC236}">
                      <a16:creationId xmlns:a16="http://schemas.microsoft.com/office/drawing/2014/main" id="{A283EADF-F9DB-4B40-8F35-974F014B3084}"/>
                    </a:ext>
                  </a:extLst>
                </p:cNvPr>
                <p:cNvPicPr/>
                <p:nvPr/>
              </p:nvPicPr>
              <p:blipFill>
                <a:blip r:embed="rId171"/>
                <a:stretch>
                  <a:fillRect/>
                </a:stretch>
              </p:blipFill>
              <p:spPr>
                <a:xfrm>
                  <a:off x="535593" y="3848455"/>
                  <a:ext cx="1598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5" name="Ink 114">
                  <a:extLst>
                    <a:ext uri="{FF2B5EF4-FFF2-40B4-BE49-F238E27FC236}">
                      <a16:creationId xmlns:a16="http://schemas.microsoft.com/office/drawing/2014/main" id="{2F4D55EC-9CCA-494A-85FA-8BF77472B7C1}"/>
                    </a:ext>
                  </a:extLst>
                </p14:cNvPr>
                <p14:cNvContentPartPr/>
                <p14:nvPr/>
              </p14:nvContentPartPr>
              <p14:xfrm>
                <a:off x="697233" y="3858175"/>
                <a:ext cx="151200" cy="148320"/>
              </p14:xfrm>
            </p:contentPart>
          </mc:Choice>
          <mc:Fallback xmlns="">
            <p:pic>
              <p:nvPicPr>
                <p:cNvPr id="115" name="Ink 114">
                  <a:extLst>
                    <a:ext uri="{FF2B5EF4-FFF2-40B4-BE49-F238E27FC236}">
                      <a16:creationId xmlns:a16="http://schemas.microsoft.com/office/drawing/2014/main" id="{2F4D55EC-9CCA-494A-85FA-8BF77472B7C1}"/>
                    </a:ext>
                  </a:extLst>
                </p:cNvPr>
                <p:cNvPicPr/>
                <p:nvPr/>
              </p:nvPicPr>
              <p:blipFill>
                <a:blip r:embed="rId173"/>
                <a:stretch>
                  <a:fillRect/>
                </a:stretch>
              </p:blipFill>
              <p:spPr>
                <a:xfrm>
                  <a:off x="688233" y="3849535"/>
                  <a:ext cx="1688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6" name="Ink 115">
                  <a:extLst>
                    <a:ext uri="{FF2B5EF4-FFF2-40B4-BE49-F238E27FC236}">
                      <a16:creationId xmlns:a16="http://schemas.microsoft.com/office/drawing/2014/main" id="{748BECD6-950D-4202-BFF6-8CB45CCDD9C2}"/>
                    </a:ext>
                  </a:extLst>
                </p14:cNvPr>
                <p14:cNvContentPartPr/>
                <p14:nvPr/>
              </p14:nvContentPartPr>
              <p14:xfrm>
                <a:off x="911793" y="3821455"/>
                <a:ext cx="185760" cy="138960"/>
              </p14:xfrm>
            </p:contentPart>
          </mc:Choice>
          <mc:Fallback xmlns="">
            <p:pic>
              <p:nvPicPr>
                <p:cNvPr id="116" name="Ink 115">
                  <a:extLst>
                    <a:ext uri="{FF2B5EF4-FFF2-40B4-BE49-F238E27FC236}">
                      <a16:creationId xmlns:a16="http://schemas.microsoft.com/office/drawing/2014/main" id="{748BECD6-950D-4202-BFF6-8CB45CCDD9C2}"/>
                    </a:ext>
                  </a:extLst>
                </p:cNvPr>
                <p:cNvPicPr/>
                <p:nvPr/>
              </p:nvPicPr>
              <p:blipFill>
                <a:blip r:embed="rId175"/>
                <a:stretch>
                  <a:fillRect/>
                </a:stretch>
              </p:blipFill>
              <p:spPr>
                <a:xfrm>
                  <a:off x="903153" y="3812815"/>
                  <a:ext cx="2034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7" name="Ink 116">
                  <a:extLst>
                    <a:ext uri="{FF2B5EF4-FFF2-40B4-BE49-F238E27FC236}">
                      <a16:creationId xmlns:a16="http://schemas.microsoft.com/office/drawing/2014/main" id="{B9EA1F1D-9BE8-453C-8FDB-ECEEAB8B927E}"/>
                    </a:ext>
                  </a:extLst>
                </p14:cNvPr>
                <p14:cNvContentPartPr/>
                <p14:nvPr/>
              </p14:nvContentPartPr>
              <p14:xfrm>
                <a:off x="1141833" y="3811015"/>
                <a:ext cx="63000" cy="140400"/>
              </p14:xfrm>
            </p:contentPart>
          </mc:Choice>
          <mc:Fallback xmlns="">
            <p:pic>
              <p:nvPicPr>
                <p:cNvPr id="117" name="Ink 116">
                  <a:extLst>
                    <a:ext uri="{FF2B5EF4-FFF2-40B4-BE49-F238E27FC236}">
                      <a16:creationId xmlns:a16="http://schemas.microsoft.com/office/drawing/2014/main" id="{B9EA1F1D-9BE8-453C-8FDB-ECEEAB8B927E}"/>
                    </a:ext>
                  </a:extLst>
                </p:cNvPr>
                <p:cNvPicPr/>
                <p:nvPr/>
              </p:nvPicPr>
              <p:blipFill>
                <a:blip r:embed="rId177"/>
                <a:stretch>
                  <a:fillRect/>
                </a:stretch>
              </p:blipFill>
              <p:spPr>
                <a:xfrm>
                  <a:off x="1133193" y="3802375"/>
                  <a:ext cx="80640" cy="158040"/>
                </a:xfrm>
                <a:prstGeom prst="rect">
                  <a:avLst/>
                </a:prstGeom>
              </p:spPr>
            </p:pic>
          </mc:Fallback>
        </mc:AlternateContent>
      </p:grpSp>
      <p:grpSp>
        <p:nvGrpSpPr>
          <p:cNvPr id="128" name="Group 127">
            <a:extLst>
              <a:ext uri="{FF2B5EF4-FFF2-40B4-BE49-F238E27FC236}">
                <a16:creationId xmlns:a16="http://schemas.microsoft.com/office/drawing/2014/main" id="{9E56BD6C-0EA3-47F3-9469-B0376F3B80F8}"/>
              </a:ext>
            </a:extLst>
          </p:cNvPr>
          <p:cNvGrpSpPr/>
          <p:nvPr/>
        </p:nvGrpSpPr>
        <p:grpSpPr>
          <a:xfrm>
            <a:off x="1551153" y="3595015"/>
            <a:ext cx="736200" cy="304920"/>
            <a:chOff x="1551153" y="3595015"/>
            <a:chExt cx="736200" cy="304920"/>
          </a:xfrm>
        </p:grpSpPr>
        <mc:AlternateContent xmlns:mc="http://schemas.openxmlformats.org/markup-compatibility/2006" xmlns:p14="http://schemas.microsoft.com/office/powerpoint/2010/main">
          <mc:Choice Requires="p14">
            <p:contentPart p14:bwMode="auto" r:id="rId178">
              <p14:nvContentPartPr>
                <p14:cNvPr id="118" name="Ink 117">
                  <a:extLst>
                    <a:ext uri="{FF2B5EF4-FFF2-40B4-BE49-F238E27FC236}">
                      <a16:creationId xmlns:a16="http://schemas.microsoft.com/office/drawing/2014/main" id="{F17A7657-A019-4E7B-A5DA-F8196BFB47B2}"/>
                    </a:ext>
                  </a:extLst>
                </p14:cNvPr>
                <p14:cNvContentPartPr/>
                <p14:nvPr/>
              </p14:nvContentPartPr>
              <p14:xfrm>
                <a:off x="1551153" y="3786175"/>
                <a:ext cx="223560" cy="113760"/>
              </p14:xfrm>
            </p:contentPart>
          </mc:Choice>
          <mc:Fallback xmlns="">
            <p:pic>
              <p:nvPicPr>
                <p:cNvPr id="118" name="Ink 117">
                  <a:extLst>
                    <a:ext uri="{FF2B5EF4-FFF2-40B4-BE49-F238E27FC236}">
                      <a16:creationId xmlns:a16="http://schemas.microsoft.com/office/drawing/2014/main" id="{F17A7657-A019-4E7B-A5DA-F8196BFB47B2}"/>
                    </a:ext>
                  </a:extLst>
                </p:cNvPr>
                <p:cNvPicPr/>
                <p:nvPr/>
              </p:nvPicPr>
              <p:blipFill>
                <a:blip r:embed="rId179"/>
                <a:stretch>
                  <a:fillRect/>
                </a:stretch>
              </p:blipFill>
              <p:spPr>
                <a:xfrm>
                  <a:off x="1542153" y="3777175"/>
                  <a:ext cx="2412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9" name="Ink 118">
                  <a:extLst>
                    <a:ext uri="{FF2B5EF4-FFF2-40B4-BE49-F238E27FC236}">
                      <a16:creationId xmlns:a16="http://schemas.microsoft.com/office/drawing/2014/main" id="{0AB90F34-5978-4C04-BEE3-9A538A14E52B}"/>
                    </a:ext>
                  </a:extLst>
                </p14:cNvPr>
                <p14:cNvContentPartPr/>
                <p14:nvPr/>
              </p14:nvContentPartPr>
              <p14:xfrm>
                <a:off x="1774353" y="3770695"/>
                <a:ext cx="145800" cy="115560"/>
              </p14:xfrm>
            </p:contentPart>
          </mc:Choice>
          <mc:Fallback xmlns="">
            <p:pic>
              <p:nvPicPr>
                <p:cNvPr id="119" name="Ink 118">
                  <a:extLst>
                    <a:ext uri="{FF2B5EF4-FFF2-40B4-BE49-F238E27FC236}">
                      <a16:creationId xmlns:a16="http://schemas.microsoft.com/office/drawing/2014/main" id="{0AB90F34-5978-4C04-BEE3-9A538A14E52B}"/>
                    </a:ext>
                  </a:extLst>
                </p:cNvPr>
                <p:cNvPicPr/>
                <p:nvPr/>
              </p:nvPicPr>
              <p:blipFill>
                <a:blip r:embed="rId181"/>
                <a:stretch>
                  <a:fillRect/>
                </a:stretch>
              </p:blipFill>
              <p:spPr>
                <a:xfrm>
                  <a:off x="1765713" y="3761695"/>
                  <a:ext cx="1634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0" name="Ink 119">
                  <a:extLst>
                    <a:ext uri="{FF2B5EF4-FFF2-40B4-BE49-F238E27FC236}">
                      <a16:creationId xmlns:a16="http://schemas.microsoft.com/office/drawing/2014/main" id="{54CE3C6A-4B05-42EF-AEAA-A3B52E3CBE35}"/>
                    </a:ext>
                  </a:extLst>
                </p14:cNvPr>
                <p14:cNvContentPartPr/>
                <p14:nvPr/>
              </p14:nvContentPartPr>
              <p14:xfrm>
                <a:off x="1948593" y="3699055"/>
                <a:ext cx="40320" cy="155520"/>
              </p14:xfrm>
            </p:contentPart>
          </mc:Choice>
          <mc:Fallback xmlns="">
            <p:pic>
              <p:nvPicPr>
                <p:cNvPr id="120" name="Ink 119">
                  <a:extLst>
                    <a:ext uri="{FF2B5EF4-FFF2-40B4-BE49-F238E27FC236}">
                      <a16:creationId xmlns:a16="http://schemas.microsoft.com/office/drawing/2014/main" id="{54CE3C6A-4B05-42EF-AEAA-A3B52E3CBE35}"/>
                    </a:ext>
                  </a:extLst>
                </p:cNvPr>
                <p:cNvPicPr/>
                <p:nvPr/>
              </p:nvPicPr>
              <p:blipFill>
                <a:blip r:embed="rId183"/>
                <a:stretch>
                  <a:fillRect/>
                </a:stretch>
              </p:blipFill>
              <p:spPr>
                <a:xfrm>
                  <a:off x="1939953" y="3690415"/>
                  <a:ext cx="579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1" name="Ink 120">
                  <a:extLst>
                    <a:ext uri="{FF2B5EF4-FFF2-40B4-BE49-F238E27FC236}">
                      <a16:creationId xmlns:a16="http://schemas.microsoft.com/office/drawing/2014/main" id="{B6E2C524-E0B8-4959-ABF4-25C1EB4D67FB}"/>
                    </a:ext>
                  </a:extLst>
                </p14:cNvPr>
                <p14:cNvContentPartPr/>
                <p14:nvPr/>
              </p14:nvContentPartPr>
              <p14:xfrm>
                <a:off x="2061633" y="3595015"/>
                <a:ext cx="225720" cy="284400"/>
              </p14:xfrm>
            </p:contentPart>
          </mc:Choice>
          <mc:Fallback xmlns="">
            <p:pic>
              <p:nvPicPr>
                <p:cNvPr id="121" name="Ink 120">
                  <a:extLst>
                    <a:ext uri="{FF2B5EF4-FFF2-40B4-BE49-F238E27FC236}">
                      <a16:creationId xmlns:a16="http://schemas.microsoft.com/office/drawing/2014/main" id="{B6E2C524-E0B8-4959-ABF4-25C1EB4D67FB}"/>
                    </a:ext>
                  </a:extLst>
                </p:cNvPr>
                <p:cNvPicPr/>
                <p:nvPr/>
              </p:nvPicPr>
              <p:blipFill>
                <a:blip r:embed="rId185"/>
                <a:stretch>
                  <a:fillRect/>
                </a:stretch>
              </p:blipFill>
              <p:spPr>
                <a:xfrm>
                  <a:off x="2052993" y="3586375"/>
                  <a:ext cx="243360" cy="302040"/>
                </a:xfrm>
                <a:prstGeom prst="rect">
                  <a:avLst/>
                </a:prstGeom>
              </p:spPr>
            </p:pic>
          </mc:Fallback>
        </mc:AlternateContent>
      </p:grpSp>
      <p:grpSp>
        <p:nvGrpSpPr>
          <p:cNvPr id="127" name="Group 126">
            <a:extLst>
              <a:ext uri="{FF2B5EF4-FFF2-40B4-BE49-F238E27FC236}">
                <a16:creationId xmlns:a16="http://schemas.microsoft.com/office/drawing/2014/main" id="{35289815-841C-42C9-8B50-92D103911DF2}"/>
              </a:ext>
            </a:extLst>
          </p:cNvPr>
          <p:cNvGrpSpPr/>
          <p:nvPr/>
        </p:nvGrpSpPr>
        <p:grpSpPr>
          <a:xfrm>
            <a:off x="2691633" y="3852055"/>
            <a:ext cx="185400" cy="72360"/>
            <a:chOff x="2691633" y="3852055"/>
            <a:chExt cx="185400" cy="72360"/>
          </a:xfrm>
        </p:grpSpPr>
        <mc:AlternateContent xmlns:mc="http://schemas.openxmlformats.org/markup-compatibility/2006" xmlns:p14="http://schemas.microsoft.com/office/powerpoint/2010/main">
          <mc:Choice Requires="p14">
            <p:contentPart p14:bwMode="auto" r:id="rId186">
              <p14:nvContentPartPr>
                <p14:cNvPr id="122" name="Ink 121">
                  <a:extLst>
                    <a:ext uri="{FF2B5EF4-FFF2-40B4-BE49-F238E27FC236}">
                      <a16:creationId xmlns:a16="http://schemas.microsoft.com/office/drawing/2014/main" id="{E26FE8D7-ECEE-4AE6-93E2-67BE2CD301B7}"/>
                    </a:ext>
                  </a:extLst>
                </p14:cNvPr>
                <p14:cNvContentPartPr/>
                <p14:nvPr/>
              </p14:nvContentPartPr>
              <p14:xfrm>
                <a:off x="2693793" y="3852055"/>
                <a:ext cx="124920" cy="29160"/>
              </p14:xfrm>
            </p:contentPart>
          </mc:Choice>
          <mc:Fallback xmlns="">
            <p:pic>
              <p:nvPicPr>
                <p:cNvPr id="122" name="Ink 121">
                  <a:extLst>
                    <a:ext uri="{FF2B5EF4-FFF2-40B4-BE49-F238E27FC236}">
                      <a16:creationId xmlns:a16="http://schemas.microsoft.com/office/drawing/2014/main" id="{E26FE8D7-ECEE-4AE6-93E2-67BE2CD301B7}"/>
                    </a:ext>
                  </a:extLst>
                </p:cNvPr>
                <p:cNvPicPr/>
                <p:nvPr/>
              </p:nvPicPr>
              <p:blipFill>
                <a:blip r:embed="rId187"/>
                <a:stretch>
                  <a:fillRect/>
                </a:stretch>
              </p:blipFill>
              <p:spPr>
                <a:xfrm>
                  <a:off x="2684793" y="3843415"/>
                  <a:ext cx="1425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3" name="Ink 122">
                  <a:extLst>
                    <a:ext uri="{FF2B5EF4-FFF2-40B4-BE49-F238E27FC236}">
                      <a16:creationId xmlns:a16="http://schemas.microsoft.com/office/drawing/2014/main" id="{DBFFCAC5-2DC3-404B-A1A0-7D7074F52614}"/>
                    </a:ext>
                  </a:extLst>
                </p14:cNvPr>
                <p14:cNvContentPartPr/>
                <p14:nvPr/>
              </p14:nvContentPartPr>
              <p14:xfrm>
                <a:off x="2691633" y="3911815"/>
                <a:ext cx="185400" cy="12600"/>
              </p14:xfrm>
            </p:contentPart>
          </mc:Choice>
          <mc:Fallback xmlns="">
            <p:pic>
              <p:nvPicPr>
                <p:cNvPr id="123" name="Ink 122">
                  <a:extLst>
                    <a:ext uri="{FF2B5EF4-FFF2-40B4-BE49-F238E27FC236}">
                      <a16:creationId xmlns:a16="http://schemas.microsoft.com/office/drawing/2014/main" id="{DBFFCAC5-2DC3-404B-A1A0-7D7074F52614}"/>
                    </a:ext>
                  </a:extLst>
                </p:cNvPr>
                <p:cNvPicPr/>
                <p:nvPr/>
              </p:nvPicPr>
              <p:blipFill>
                <a:blip r:embed="rId189"/>
                <a:stretch>
                  <a:fillRect/>
                </a:stretch>
              </p:blipFill>
              <p:spPr>
                <a:xfrm>
                  <a:off x="2682633" y="3902815"/>
                  <a:ext cx="203040" cy="30240"/>
                </a:xfrm>
                <a:prstGeom prst="rect">
                  <a:avLst/>
                </a:prstGeom>
              </p:spPr>
            </p:pic>
          </mc:Fallback>
        </mc:AlternateContent>
      </p:grpSp>
      <p:grpSp>
        <p:nvGrpSpPr>
          <p:cNvPr id="140" name="Group 139">
            <a:extLst>
              <a:ext uri="{FF2B5EF4-FFF2-40B4-BE49-F238E27FC236}">
                <a16:creationId xmlns:a16="http://schemas.microsoft.com/office/drawing/2014/main" id="{30AAB3CF-0AF6-43B3-9684-E5EC3775E74B}"/>
              </a:ext>
            </a:extLst>
          </p:cNvPr>
          <p:cNvGrpSpPr/>
          <p:nvPr/>
        </p:nvGrpSpPr>
        <p:grpSpPr>
          <a:xfrm>
            <a:off x="3165033" y="3629935"/>
            <a:ext cx="1024200" cy="383400"/>
            <a:chOff x="3165033" y="3629935"/>
            <a:chExt cx="1024200" cy="383400"/>
          </a:xfrm>
        </p:grpSpPr>
        <mc:AlternateContent xmlns:mc="http://schemas.openxmlformats.org/markup-compatibility/2006" xmlns:p14="http://schemas.microsoft.com/office/powerpoint/2010/main">
          <mc:Choice Requires="p14">
            <p:contentPart p14:bwMode="auto" r:id="rId190">
              <p14:nvContentPartPr>
                <p14:cNvPr id="124" name="Ink 123">
                  <a:extLst>
                    <a:ext uri="{FF2B5EF4-FFF2-40B4-BE49-F238E27FC236}">
                      <a16:creationId xmlns:a16="http://schemas.microsoft.com/office/drawing/2014/main" id="{4D414E79-FB53-47B5-A392-268087FAA7BD}"/>
                    </a:ext>
                  </a:extLst>
                </p14:cNvPr>
                <p14:cNvContentPartPr/>
                <p14:nvPr/>
              </p14:nvContentPartPr>
              <p14:xfrm>
                <a:off x="3165033" y="3668815"/>
                <a:ext cx="42840" cy="163440"/>
              </p14:xfrm>
            </p:contentPart>
          </mc:Choice>
          <mc:Fallback xmlns="">
            <p:pic>
              <p:nvPicPr>
                <p:cNvPr id="124" name="Ink 123">
                  <a:extLst>
                    <a:ext uri="{FF2B5EF4-FFF2-40B4-BE49-F238E27FC236}">
                      <a16:creationId xmlns:a16="http://schemas.microsoft.com/office/drawing/2014/main" id="{4D414E79-FB53-47B5-A392-268087FAA7BD}"/>
                    </a:ext>
                  </a:extLst>
                </p:cNvPr>
                <p:cNvPicPr/>
                <p:nvPr/>
              </p:nvPicPr>
              <p:blipFill>
                <a:blip r:embed="rId191"/>
                <a:stretch>
                  <a:fillRect/>
                </a:stretch>
              </p:blipFill>
              <p:spPr>
                <a:xfrm>
                  <a:off x="3156393" y="3659815"/>
                  <a:ext cx="604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5" name="Ink 124">
                  <a:extLst>
                    <a:ext uri="{FF2B5EF4-FFF2-40B4-BE49-F238E27FC236}">
                      <a16:creationId xmlns:a16="http://schemas.microsoft.com/office/drawing/2014/main" id="{6259DFD8-ED71-4E8A-A266-23061D01A1CB}"/>
                    </a:ext>
                  </a:extLst>
                </p14:cNvPr>
                <p14:cNvContentPartPr/>
                <p14:nvPr/>
              </p14:nvContentPartPr>
              <p14:xfrm>
                <a:off x="3178353" y="3641815"/>
                <a:ext cx="176760" cy="236520"/>
              </p14:xfrm>
            </p:contentPart>
          </mc:Choice>
          <mc:Fallback xmlns="">
            <p:pic>
              <p:nvPicPr>
                <p:cNvPr id="125" name="Ink 124">
                  <a:extLst>
                    <a:ext uri="{FF2B5EF4-FFF2-40B4-BE49-F238E27FC236}">
                      <a16:creationId xmlns:a16="http://schemas.microsoft.com/office/drawing/2014/main" id="{6259DFD8-ED71-4E8A-A266-23061D01A1CB}"/>
                    </a:ext>
                  </a:extLst>
                </p:cNvPr>
                <p:cNvPicPr/>
                <p:nvPr/>
              </p:nvPicPr>
              <p:blipFill>
                <a:blip r:embed="rId193"/>
                <a:stretch>
                  <a:fillRect/>
                </a:stretch>
              </p:blipFill>
              <p:spPr>
                <a:xfrm>
                  <a:off x="3169713" y="3633175"/>
                  <a:ext cx="1944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5" name="Ink 134">
                  <a:extLst>
                    <a:ext uri="{FF2B5EF4-FFF2-40B4-BE49-F238E27FC236}">
                      <a16:creationId xmlns:a16="http://schemas.microsoft.com/office/drawing/2014/main" id="{3EEF6DAA-4159-4DAF-8813-217AA1EB4A47}"/>
                    </a:ext>
                  </a:extLst>
                </p14:cNvPr>
                <p14:cNvContentPartPr/>
                <p14:nvPr/>
              </p14:nvContentPartPr>
              <p14:xfrm>
                <a:off x="3185553" y="3820015"/>
                <a:ext cx="33120" cy="100440"/>
              </p14:xfrm>
            </p:contentPart>
          </mc:Choice>
          <mc:Fallback xmlns="">
            <p:pic>
              <p:nvPicPr>
                <p:cNvPr id="135" name="Ink 134">
                  <a:extLst>
                    <a:ext uri="{FF2B5EF4-FFF2-40B4-BE49-F238E27FC236}">
                      <a16:creationId xmlns:a16="http://schemas.microsoft.com/office/drawing/2014/main" id="{3EEF6DAA-4159-4DAF-8813-217AA1EB4A47}"/>
                    </a:ext>
                  </a:extLst>
                </p:cNvPr>
                <p:cNvPicPr/>
                <p:nvPr/>
              </p:nvPicPr>
              <p:blipFill>
                <a:blip r:embed="rId195"/>
                <a:stretch>
                  <a:fillRect/>
                </a:stretch>
              </p:blipFill>
              <p:spPr>
                <a:xfrm>
                  <a:off x="3176913" y="3811015"/>
                  <a:ext cx="507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6" name="Ink 135">
                  <a:extLst>
                    <a:ext uri="{FF2B5EF4-FFF2-40B4-BE49-F238E27FC236}">
                      <a16:creationId xmlns:a16="http://schemas.microsoft.com/office/drawing/2014/main" id="{D42DEC7B-E05F-4A46-817F-74AE1043FBEB}"/>
                    </a:ext>
                  </a:extLst>
                </p14:cNvPr>
                <p14:cNvContentPartPr/>
                <p14:nvPr/>
              </p14:nvContentPartPr>
              <p14:xfrm>
                <a:off x="3454833" y="3872215"/>
                <a:ext cx="142200" cy="141120"/>
              </p14:xfrm>
            </p:contentPart>
          </mc:Choice>
          <mc:Fallback xmlns="">
            <p:pic>
              <p:nvPicPr>
                <p:cNvPr id="136" name="Ink 135">
                  <a:extLst>
                    <a:ext uri="{FF2B5EF4-FFF2-40B4-BE49-F238E27FC236}">
                      <a16:creationId xmlns:a16="http://schemas.microsoft.com/office/drawing/2014/main" id="{D42DEC7B-E05F-4A46-817F-74AE1043FBEB}"/>
                    </a:ext>
                  </a:extLst>
                </p:cNvPr>
                <p:cNvPicPr/>
                <p:nvPr/>
              </p:nvPicPr>
              <p:blipFill>
                <a:blip r:embed="rId197"/>
                <a:stretch>
                  <a:fillRect/>
                </a:stretch>
              </p:blipFill>
              <p:spPr>
                <a:xfrm>
                  <a:off x="3446193" y="3863575"/>
                  <a:ext cx="1598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7" name="Ink 136">
                  <a:extLst>
                    <a:ext uri="{FF2B5EF4-FFF2-40B4-BE49-F238E27FC236}">
                      <a16:creationId xmlns:a16="http://schemas.microsoft.com/office/drawing/2014/main" id="{6D1EC092-53F5-46FE-8EF6-042A15DE993E}"/>
                    </a:ext>
                  </a:extLst>
                </p14:cNvPr>
                <p14:cNvContentPartPr/>
                <p14:nvPr/>
              </p14:nvContentPartPr>
              <p14:xfrm>
                <a:off x="3661473" y="3629935"/>
                <a:ext cx="133920" cy="186120"/>
              </p14:xfrm>
            </p:contentPart>
          </mc:Choice>
          <mc:Fallback xmlns="">
            <p:pic>
              <p:nvPicPr>
                <p:cNvPr id="137" name="Ink 136">
                  <a:extLst>
                    <a:ext uri="{FF2B5EF4-FFF2-40B4-BE49-F238E27FC236}">
                      <a16:creationId xmlns:a16="http://schemas.microsoft.com/office/drawing/2014/main" id="{6D1EC092-53F5-46FE-8EF6-042A15DE993E}"/>
                    </a:ext>
                  </a:extLst>
                </p:cNvPr>
                <p:cNvPicPr/>
                <p:nvPr/>
              </p:nvPicPr>
              <p:blipFill>
                <a:blip r:embed="rId199"/>
                <a:stretch>
                  <a:fillRect/>
                </a:stretch>
              </p:blipFill>
              <p:spPr>
                <a:xfrm>
                  <a:off x="3652833" y="3620935"/>
                  <a:ext cx="1515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8" name="Ink 137">
                  <a:extLst>
                    <a:ext uri="{FF2B5EF4-FFF2-40B4-BE49-F238E27FC236}">
                      <a16:creationId xmlns:a16="http://schemas.microsoft.com/office/drawing/2014/main" id="{CE5628D6-C09D-4614-9D8F-9CED2F78564A}"/>
                    </a:ext>
                  </a:extLst>
                </p14:cNvPr>
                <p14:cNvContentPartPr/>
                <p14:nvPr/>
              </p14:nvContentPartPr>
              <p14:xfrm>
                <a:off x="3877833" y="3645775"/>
                <a:ext cx="142200" cy="165600"/>
              </p14:xfrm>
            </p:contentPart>
          </mc:Choice>
          <mc:Fallback xmlns="">
            <p:pic>
              <p:nvPicPr>
                <p:cNvPr id="138" name="Ink 137">
                  <a:extLst>
                    <a:ext uri="{FF2B5EF4-FFF2-40B4-BE49-F238E27FC236}">
                      <a16:creationId xmlns:a16="http://schemas.microsoft.com/office/drawing/2014/main" id="{CE5628D6-C09D-4614-9D8F-9CED2F78564A}"/>
                    </a:ext>
                  </a:extLst>
                </p:cNvPr>
                <p:cNvPicPr/>
                <p:nvPr/>
              </p:nvPicPr>
              <p:blipFill>
                <a:blip r:embed="rId201"/>
                <a:stretch>
                  <a:fillRect/>
                </a:stretch>
              </p:blipFill>
              <p:spPr>
                <a:xfrm>
                  <a:off x="3868833" y="3636775"/>
                  <a:ext cx="1598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9" name="Ink 138">
                  <a:extLst>
                    <a:ext uri="{FF2B5EF4-FFF2-40B4-BE49-F238E27FC236}">
                      <a16:creationId xmlns:a16="http://schemas.microsoft.com/office/drawing/2014/main" id="{A55514D7-E6A4-4AB5-AC22-59A8A55F0CAD}"/>
                    </a:ext>
                  </a:extLst>
                </p14:cNvPr>
                <p14:cNvContentPartPr/>
                <p14:nvPr/>
              </p14:nvContentPartPr>
              <p14:xfrm>
                <a:off x="4044153" y="3806695"/>
                <a:ext cx="145080" cy="184320"/>
              </p14:xfrm>
            </p:contentPart>
          </mc:Choice>
          <mc:Fallback xmlns="">
            <p:pic>
              <p:nvPicPr>
                <p:cNvPr id="139" name="Ink 138">
                  <a:extLst>
                    <a:ext uri="{FF2B5EF4-FFF2-40B4-BE49-F238E27FC236}">
                      <a16:creationId xmlns:a16="http://schemas.microsoft.com/office/drawing/2014/main" id="{A55514D7-E6A4-4AB5-AC22-59A8A55F0CAD}"/>
                    </a:ext>
                  </a:extLst>
                </p:cNvPr>
                <p:cNvPicPr/>
                <p:nvPr/>
              </p:nvPicPr>
              <p:blipFill>
                <a:blip r:embed="rId203"/>
                <a:stretch>
                  <a:fillRect/>
                </a:stretch>
              </p:blipFill>
              <p:spPr>
                <a:xfrm>
                  <a:off x="4035513" y="3797695"/>
                  <a:ext cx="162720" cy="20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4">
            <p14:nvContentPartPr>
              <p14:cNvPr id="141" name="Ink 140">
                <a:extLst>
                  <a:ext uri="{FF2B5EF4-FFF2-40B4-BE49-F238E27FC236}">
                    <a16:creationId xmlns:a16="http://schemas.microsoft.com/office/drawing/2014/main" id="{2DA25E12-FE37-4892-855D-4C20AEBEC740}"/>
                  </a:ext>
                </a:extLst>
              </p14:cNvPr>
              <p14:cNvContentPartPr/>
              <p14:nvPr/>
            </p14:nvContentPartPr>
            <p14:xfrm>
              <a:off x="-471327" y="4562695"/>
              <a:ext cx="81360" cy="89280"/>
            </p14:xfrm>
          </p:contentPart>
        </mc:Choice>
        <mc:Fallback xmlns="">
          <p:pic>
            <p:nvPicPr>
              <p:cNvPr id="141" name="Ink 140">
                <a:extLst>
                  <a:ext uri="{FF2B5EF4-FFF2-40B4-BE49-F238E27FC236}">
                    <a16:creationId xmlns:a16="http://schemas.microsoft.com/office/drawing/2014/main" id="{2DA25E12-FE37-4892-855D-4C20AEBEC740}"/>
                  </a:ext>
                </a:extLst>
              </p:cNvPr>
              <p:cNvPicPr/>
              <p:nvPr/>
            </p:nvPicPr>
            <p:blipFill>
              <a:blip r:embed="rId205"/>
              <a:stretch>
                <a:fillRect/>
              </a:stretch>
            </p:blipFill>
            <p:spPr>
              <a:xfrm>
                <a:off x="-480327" y="4554055"/>
                <a:ext cx="990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2" name="Ink 141">
                <a:extLst>
                  <a:ext uri="{FF2B5EF4-FFF2-40B4-BE49-F238E27FC236}">
                    <a16:creationId xmlns:a16="http://schemas.microsoft.com/office/drawing/2014/main" id="{721F789C-AD81-4501-8D0E-B5B8EF44BF66}"/>
                  </a:ext>
                </a:extLst>
              </p14:cNvPr>
              <p14:cNvContentPartPr/>
              <p14:nvPr/>
            </p14:nvContentPartPr>
            <p14:xfrm>
              <a:off x="-286647" y="4565215"/>
              <a:ext cx="94680" cy="146160"/>
            </p14:xfrm>
          </p:contentPart>
        </mc:Choice>
        <mc:Fallback xmlns="">
          <p:pic>
            <p:nvPicPr>
              <p:cNvPr id="142" name="Ink 141">
                <a:extLst>
                  <a:ext uri="{FF2B5EF4-FFF2-40B4-BE49-F238E27FC236}">
                    <a16:creationId xmlns:a16="http://schemas.microsoft.com/office/drawing/2014/main" id="{721F789C-AD81-4501-8D0E-B5B8EF44BF66}"/>
                  </a:ext>
                </a:extLst>
              </p:cNvPr>
              <p:cNvPicPr/>
              <p:nvPr/>
            </p:nvPicPr>
            <p:blipFill>
              <a:blip r:embed="rId207"/>
              <a:stretch>
                <a:fillRect/>
              </a:stretch>
            </p:blipFill>
            <p:spPr>
              <a:xfrm>
                <a:off x="-295287" y="4556215"/>
                <a:ext cx="112320" cy="163800"/>
              </a:xfrm>
              <a:prstGeom prst="rect">
                <a:avLst/>
              </a:prstGeom>
            </p:spPr>
          </p:pic>
        </mc:Fallback>
      </mc:AlternateContent>
      <p:grpSp>
        <p:nvGrpSpPr>
          <p:cNvPr id="168" name="Group 167">
            <a:extLst>
              <a:ext uri="{FF2B5EF4-FFF2-40B4-BE49-F238E27FC236}">
                <a16:creationId xmlns:a16="http://schemas.microsoft.com/office/drawing/2014/main" id="{303B2D9E-24AF-403F-B257-97282CFF0422}"/>
              </a:ext>
            </a:extLst>
          </p:cNvPr>
          <p:cNvGrpSpPr/>
          <p:nvPr/>
        </p:nvGrpSpPr>
        <p:grpSpPr>
          <a:xfrm>
            <a:off x="-135807" y="4422295"/>
            <a:ext cx="1244520" cy="333360"/>
            <a:chOff x="-135807" y="4422295"/>
            <a:chExt cx="1244520" cy="333360"/>
          </a:xfrm>
        </p:grpSpPr>
        <mc:AlternateContent xmlns:mc="http://schemas.openxmlformats.org/markup-compatibility/2006" xmlns:p14="http://schemas.microsoft.com/office/powerpoint/2010/main">
          <mc:Choice Requires="p14">
            <p:contentPart p14:bwMode="auto" r:id="rId208">
              <p14:nvContentPartPr>
                <p14:cNvPr id="143" name="Ink 142">
                  <a:extLst>
                    <a:ext uri="{FF2B5EF4-FFF2-40B4-BE49-F238E27FC236}">
                      <a16:creationId xmlns:a16="http://schemas.microsoft.com/office/drawing/2014/main" id="{21658A57-B676-4E90-8507-D7E6C0834180}"/>
                    </a:ext>
                  </a:extLst>
                </p14:cNvPr>
                <p14:cNvContentPartPr/>
                <p14:nvPr/>
              </p14:nvContentPartPr>
              <p14:xfrm>
                <a:off x="-135807" y="4561975"/>
                <a:ext cx="211320" cy="142920"/>
              </p14:xfrm>
            </p:contentPart>
          </mc:Choice>
          <mc:Fallback xmlns="">
            <p:pic>
              <p:nvPicPr>
                <p:cNvPr id="143" name="Ink 142">
                  <a:extLst>
                    <a:ext uri="{FF2B5EF4-FFF2-40B4-BE49-F238E27FC236}">
                      <a16:creationId xmlns:a16="http://schemas.microsoft.com/office/drawing/2014/main" id="{21658A57-B676-4E90-8507-D7E6C0834180}"/>
                    </a:ext>
                  </a:extLst>
                </p:cNvPr>
                <p:cNvPicPr/>
                <p:nvPr/>
              </p:nvPicPr>
              <p:blipFill>
                <a:blip r:embed="rId209"/>
                <a:stretch>
                  <a:fillRect/>
                </a:stretch>
              </p:blipFill>
              <p:spPr>
                <a:xfrm>
                  <a:off x="-144807" y="4552975"/>
                  <a:ext cx="2289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4" name="Ink 143">
                  <a:extLst>
                    <a:ext uri="{FF2B5EF4-FFF2-40B4-BE49-F238E27FC236}">
                      <a16:creationId xmlns:a16="http://schemas.microsoft.com/office/drawing/2014/main" id="{9B1FBD46-C407-4CBB-A15E-16C24BE28CFF}"/>
                    </a:ext>
                  </a:extLst>
                </p14:cNvPr>
                <p14:cNvContentPartPr/>
                <p14:nvPr/>
              </p14:nvContentPartPr>
              <p14:xfrm>
                <a:off x="147513" y="4472695"/>
                <a:ext cx="37080" cy="227520"/>
              </p14:xfrm>
            </p:contentPart>
          </mc:Choice>
          <mc:Fallback xmlns="">
            <p:pic>
              <p:nvPicPr>
                <p:cNvPr id="144" name="Ink 143">
                  <a:extLst>
                    <a:ext uri="{FF2B5EF4-FFF2-40B4-BE49-F238E27FC236}">
                      <a16:creationId xmlns:a16="http://schemas.microsoft.com/office/drawing/2014/main" id="{9B1FBD46-C407-4CBB-A15E-16C24BE28CFF}"/>
                    </a:ext>
                  </a:extLst>
                </p:cNvPr>
                <p:cNvPicPr/>
                <p:nvPr/>
              </p:nvPicPr>
              <p:blipFill>
                <a:blip r:embed="rId211"/>
                <a:stretch>
                  <a:fillRect/>
                </a:stretch>
              </p:blipFill>
              <p:spPr>
                <a:xfrm>
                  <a:off x="138873" y="4464055"/>
                  <a:ext cx="547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5" name="Ink 144">
                  <a:extLst>
                    <a:ext uri="{FF2B5EF4-FFF2-40B4-BE49-F238E27FC236}">
                      <a16:creationId xmlns:a16="http://schemas.microsoft.com/office/drawing/2014/main" id="{D5C12CB1-0F4B-43C7-BE26-615F165E7B80}"/>
                    </a:ext>
                  </a:extLst>
                </p14:cNvPr>
                <p14:cNvContentPartPr/>
                <p14:nvPr/>
              </p14:nvContentPartPr>
              <p14:xfrm>
                <a:off x="231753" y="4461535"/>
                <a:ext cx="118080" cy="294120"/>
              </p14:xfrm>
            </p:contentPart>
          </mc:Choice>
          <mc:Fallback xmlns="">
            <p:pic>
              <p:nvPicPr>
                <p:cNvPr id="145" name="Ink 144">
                  <a:extLst>
                    <a:ext uri="{FF2B5EF4-FFF2-40B4-BE49-F238E27FC236}">
                      <a16:creationId xmlns:a16="http://schemas.microsoft.com/office/drawing/2014/main" id="{D5C12CB1-0F4B-43C7-BE26-615F165E7B80}"/>
                    </a:ext>
                  </a:extLst>
                </p:cNvPr>
                <p:cNvPicPr/>
                <p:nvPr/>
              </p:nvPicPr>
              <p:blipFill>
                <a:blip r:embed="rId213"/>
                <a:stretch>
                  <a:fillRect/>
                </a:stretch>
              </p:blipFill>
              <p:spPr>
                <a:xfrm>
                  <a:off x="222753" y="4452535"/>
                  <a:ext cx="13572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6" name="Ink 145">
                  <a:extLst>
                    <a:ext uri="{FF2B5EF4-FFF2-40B4-BE49-F238E27FC236}">
                      <a16:creationId xmlns:a16="http://schemas.microsoft.com/office/drawing/2014/main" id="{65B50CD6-EB2C-4C62-A75A-5D0A37919FEF}"/>
                    </a:ext>
                  </a:extLst>
                </p14:cNvPr>
                <p14:cNvContentPartPr/>
                <p14:nvPr/>
              </p14:nvContentPartPr>
              <p14:xfrm>
                <a:off x="253353" y="4592575"/>
                <a:ext cx="146160" cy="36360"/>
              </p14:xfrm>
            </p:contentPart>
          </mc:Choice>
          <mc:Fallback xmlns="">
            <p:pic>
              <p:nvPicPr>
                <p:cNvPr id="146" name="Ink 145">
                  <a:extLst>
                    <a:ext uri="{FF2B5EF4-FFF2-40B4-BE49-F238E27FC236}">
                      <a16:creationId xmlns:a16="http://schemas.microsoft.com/office/drawing/2014/main" id="{65B50CD6-EB2C-4C62-A75A-5D0A37919FEF}"/>
                    </a:ext>
                  </a:extLst>
                </p:cNvPr>
                <p:cNvPicPr/>
                <p:nvPr/>
              </p:nvPicPr>
              <p:blipFill>
                <a:blip r:embed="rId215"/>
                <a:stretch>
                  <a:fillRect/>
                </a:stretch>
              </p:blipFill>
              <p:spPr>
                <a:xfrm>
                  <a:off x="244353" y="4583575"/>
                  <a:ext cx="1638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7" name="Ink 146">
                  <a:extLst>
                    <a:ext uri="{FF2B5EF4-FFF2-40B4-BE49-F238E27FC236}">
                      <a16:creationId xmlns:a16="http://schemas.microsoft.com/office/drawing/2014/main" id="{0B56D963-2507-492A-9D08-771B55B28A88}"/>
                    </a:ext>
                  </a:extLst>
                </p14:cNvPr>
                <p14:cNvContentPartPr/>
                <p14:nvPr/>
              </p14:nvContentPartPr>
              <p14:xfrm>
                <a:off x="489513" y="4520215"/>
                <a:ext cx="175320" cy="137880"/>
              </p14:xfrm>
            </p:contentPart>
          </mc:Choice>
          <mc:Fallback xmlns="">
            <p:pic>
              <p:nvPicPr>
                <p:cNvPr id="147" name="Ink 146">
                  <a:extLst>
                    <a:ext uri="{FF2B5EF4-FFF2-40B4-BE49-F238E27FC236}">
                      <a16:creationId xmlns:a16="http://schemas.microsoft.com/office/drawing/2014/main" id="{0B56D963-2507-492A-9D08-771B55B28A88}"/>
                    </a:ext>
                  </a:extLst>
                </p:cNvPr>
                <p:cNvPicPr/>
                <p:nvPr/>
              </p:nvPicPr>
              <p:blipFill>
                <a:blip r:embed="rId217"/>
                <a:stretch>
                  <a:fillRect/>
                </a:stretch>
              </p:blipFill>
              <p:spPr>
                <a:xfrm>
                  <a:off x="480873" y="4511575"/>
                  <a:ext cx="19296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8" name="Ink 147">
                  <a:extLst>
                    <a:ext uri="{FF2B5EF4-FFF2-40B4-BE49-F238E27FC236}">
                      <a16:creationId xmlns:a16="http://schemas.microsoft.com/office/drawing/2014/main" id="{32387C7E-8AFA-436D-8ABB-016F1B0A7360}"/>
                    </a:ext>
                  </a:extLst>
                </p14:cNvPr>
                <p14:cNvContentPartPr/>
                <p14:nvPr/>
              </p14:nvContentPartPr>
              <p14:xfrm>
                <a:off x="675273" y="4525975"/>
                <a:ext cx="167760" cy="105120"/>
              </p14:xfrm>
            </p:contentPart>
          </mc:Choice>
          <mc:Fallback xmlns="">
            <p:pic>
              <p:nvPicPr>
                <p:cNvPr id="148" name="Ink 147">
                  <a:extLst>
                    <a:ext uri="{FF2B5EF4-FFF2-40B4-BE49-F238E27FC236}">
                      <a16:creationId xmlns:a16="http://schemas.microsoft.com/office/drawing/2014/main" id="{32387C7E-8AFA-436D-8ABB-016F1B0A7360}"/>
                    </a:ext>
                  </a:extLst>
                </p:cNvPr>
                <p:cNvPicPr/>
                <p:nvPr/>
              </p:nvPicPr>
              <p:blipFill>
                <a:blip r:embed="rId219"/>
                <a:stretch>
                  <a:fillRect/>
                </a:stretch>
              </p:blipFill>
              <p:spPr>
                <a:xfrm>
                  <a:off x="666633" y="4516975"/>
                  <a:ext cx="18540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9" name="Ink 148">
                  <a:extLst>
                    <a:ext uri="{FF2B5EF4-FFF2-40B4-BE49-F238E27FC236}">
                      <a16:creationId xmlns:a16="http://schemas.microsoft.com/office/drawing/2014/main" id="{8AB0C441-8AEF-4BEB-8E99-0DDA92E1BA13}"/>
                    </a:ext>
                  </a:extLst>
                </p14:cNvPr>
                <p14:cNvContentPartPr/>
                <p14:nvPr/>
              </p14:nvContentPartPr>
              <p14:xfrm>
                <a:off x="871833" y="4529935"/>
                <a:ext cx="22320" cy="116640"/>
              </p14:xfrm>
            </p:contentPart>
          </mc:Choice>
          <mc:Fallback xmlns="">
            <p:pic>
              <p:nvPicPr>
                <p:cNvPr id="149" name="Ink 148">
                  <a:extLst>
                    <a:ext uri="{FF2B5EF4-FFF2-40B4-BE49-F238E27FC236}">
                      <a16:creationId xmlns:a16="http://schemas.microsoft.com/office/drawing/2014/main" id="{8AB0C441-8AEF-4BEB-8E99-0DDA92E1BA13}"/>
                    </a:ext>
                  </a:extLst>
                </p:cNvPr>
                <p:cNvPicPr/>
                <p:nvPr/>
              </p:nvPicPr>
              <p:blipFill>
                <a:blip r:embed="rId221"/>
                <a:stretch>
                  <a:fillRect/>
                </a:stretch>
              </p:blipFill>
              <p:spPr>
                <a:xfrm>
                  <a:off x="863193" y="4521295"/>
                  <a:ext cx="3996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0" name="Ink 149">
                  <a:extLst>
                    <a:ext uri="{FF2B5EF4-FFF2-40B4-BE49-F238E27FC236}">
                      <a16:creationId xmlns:a16="http://schemas.microsoft.com/office/drawing/2014/main" id="{AD8E693E-BA0E-4FE7-A289-72CCAC8DA974}"/>
                    </a:ext>
                  </a:extLst>
                </p14:cNvPr>
                <p14:cNvContentPartPr/>
                <p14:nvPr/>
              </p14:nvContentPartPr>
              <p14:xfrm>
                <a:off x="849513" y="4422295"/>
                <a:ext cx="259200" cy="216720"/>
              </p14:xfrm>
            </p:contentPart>
          </mc:Choice>
          <mc:Fallback xmlns="">
            <p:pic>
              <p:nvPicPr>
                <p:cNvPr id="150" name="Ink 149">
                  <a:extLst>
                    <a:ext uri="{FF2B5EF4-FFF2-40B4-BE49-F238E27FC236}">
                      <a16:creationId xmlns:a16="http://schemas.microsoft.com/office/drawing/2014/main" id="{AD8E693E-BA0E-4FE7-A289-72CCAC8DA974}"/>
                    </a:ext>
                  </a:extLst>
                </p:cNvPr>
                <p:cNvPicPr/>
                <p:nvPr/>
              </p:nvPicPr>
              <p:blipFill>
                <a:blip r:embed="rId223"/>
                <a:stretch>
                  <a:fillRect/>
                </a:stretch>
              </p:blipFill>
              <p:spPr>
                <a:xfrm>
                  <a:off x="840873" y="4413295"/>
                  <a:ext cx="276840" cy="234360"/>
                </a:xfrm>
                <a:prstGeom prst="rect">
                  <a:avLst/>
                </a:prstGeom>
              </p:spPr>
            </p:pic>
          </mc:Fallback>
        </mc:AlternateContent>
      </p:grpSp>
      <p:grpSp>
        <p:nvGrpSpPr>
          <p:cNvPr id="167" name="Group 166">
            <a:extLst>
              <a:ext uri="{FF2B5EF4-FFF2-40B4-BE49-F238E27FC236}">
                <a16:creationId xmlns:a16="http://schemas.microsoft.com/office/drawing/2014/main" id="{03F7E755-564F-4B2C-A9E6-7F2956459D36}"/>
              </a:ext>
            </a:extLst>
          </p:cNvPr>
          <p:cNvGrpSpPr/>
          <p:nvPr/>
        </p:nvGrpSpPr>
        <p:grpSpPr>
          <a:xfrm>
            <a:off x="1575273" y="4347415"/>
            <a:ext cx="704880" cy="283680"/>
            <a:chOff x="1575273" y="4347415"/>
            <a:chExt cx="704880" cy="283680"/>
          </a:xfrm>
        </p:grpSpPr>
        <mc:AlternateContent xmlns:mc="http://schemas.openxmlformats.org/markup-compatibility/2006" xmlns:p14="http://schemas.microsoft.com/office/powerpoint/2010/main">
          <mc:Choice Requires="p14">
            <p:contentPart p14:bwMode="auto" r:id="rId224">
              <p14:nvContentPartPr>
                <p14:cNvPr id="151" name="Ink 150">
                  <a:extLst>
                    <a:ext uri="{FF2B5EF4-FFF2-40B4-BE49-F238E27FC236}">
                      <a16:creationId xmlns:a16="http://schemas.microsoft.com/office/drawing/2014/main" id="{28FE960A-559D-41F4-BE7A-D71699624644}"/>
                    </a:ext>
                  </a:extLst>
                </p14:cNvPr>
                <p14:cNvContentPartPr/>
                <p14:nvPr/>
              </p14:nvContentPartPr>
              <p14:xfrm>
                <a:off x="1575273" y="4500415"/>
                <a:ext cx="199080" cy="130680"/>
              </p14:xfrm>
            </p:contentPart>
          </mc:Choice>
          <mc:Fallback xmlns="">
            <p:pic>
              <p:nvPicPr>
                <p:cNvPr id="151" name="Ink 150">
                  <a:extLst>
                    <a:ext uri="{FF2B5EF4-FFF2-40B4-BE49-F238E27FC236}">
                      <a16:creationId xmlns:a16="http://schemas.microsoft.com/office/drawing/2014/main" id="{28FE960A-559D-41F4-BE7A-D71699624644}"/>
                    </a:ext>
                  </a:extLst>
                </p:cNvPr>
                <p:cNvPicPr/>
                <p:nvPr/>
              </p:nvPicPr>
              <p:blipFill>
                <a:blip r:embed="rId225"/>
                <a:stretch>
                  <a:fillRect/>
                </a:stretch>
              </p:blipFill>
              <p:spPr>
                <a:xfrm>
                  <a:off x="1566633" y="4491415"/>
                  <a:ext cx="2167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2" name="Ink 151">
                  <a:extLst>
                    <a:ext uri="{FF2B5EF4-FFF2-40B4-BE49-F238E27FC236}">
                      <a16:creationId xmlns:a16="http://schemas.microsoft.com/office/drawing/2014/main" id="{CB2C680A-C18D-49B7-A00C-C4A165D1D795}"/>
                    </a:ext>
                  </a:extLst>
                </p14:cNvPr>
                <p14:cNvContentPartPr/>
                <p14:nvPr/>
              </p14:nvContentPartPr>
              <p14:xfrm>
                <a:off x="1788753" y="4507615"/>
                <a:ext cx="127800" cy="123120"/>
              </p14:xfrm>
            </p:contentPart>
          </mc:Choice>
          <mc:Fallback xmlns="">
            <p:pic>
              <p:nvPicPr>
                <p:cNvPr id="152" name="Ink 151">
                  <a:extLst>
                    <a:ext uri="{FF2B5EF4-FFF2-40B4-BE49-F238E27FC236}">
                      <a16:creationId xmlns:a16="http://schemas.microsoft.com/office/drawing/2014/main" id="{CB2C680A-C18D-49B7-A00C-C4A165D1D795}"/>
                    </a:ext>
                  </a:extLst>
                </p:cNvPr>
                <p:cNvPicPr/>
                <p:nvPr/>
              </p:nvPicPr>
              <p:blipFill>
                <a:blip r:embed="rId227"/>
                <a:stretch>
                  <a:fillRect/>
                </a:stretch>
              </p:blipFill>
              <p:spPr>
                <a:xfrm>
                  <a:off x="1779753" y="4498615"/>
                  <a:ext cx="1454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3" name="Ink 152">
                  <a:extLst>
                    <a:ext uri="{FF2B5EF4-FFF2-40B4-BE49-F238E27FC236}">
                      <a16:creationId xmlns:a16="http://schemas.microsoft.com/office/drawing/2014/main" id="{5A2926FD-C595-4AB8-B4A6-6B20CBE361A7}"/>
                    </a:ext>
                  </a:extLst>
                </p14:cNvPr>
                <p14:cNvContentPartPr/>
                <p14:nvPr/>
              </p14:nvContentPartPr>
              <p14:xfrm>
                <a:off x="1932753" y="4522015"/>
                <a:ext cx="34560" cy="94680"/>
              </p14:xfrm>
            </p:contentPart>
          </mc:Choice>
          <mc:Fallback xmlns="">
            <p:pic>
              <p:nvPicPr>
                <p:cNvPr id="153" name="Ink 152">
                  <a:extLst>
                    <a:ext uri="{FF2B5EF4-FFF2-40B4-BE49-F238E27FC236}">
                      <a16:creationId xmlns:a16="http://schemas.microsoft.com/office/drawing/2014/main" id="{5A2926FD-C595-4AB8-B4A6-6B20CBE361A7}"/>
                    </a:ext>
                  </a:extLst>
                </p:cNvPr>
                <p:cNvPicPr/>
                <p:nvPr/>
              </p:nvPicPr>
              <p:blipFill>
                <a:blip r:embed="rId229"/>
                <a:stretch>
                  <a:fillRect/>
                </a:stretch>
              </p:blipFill>
              <p:spPr>
                <a:xfrm>
                  <a:off x="1923753" y="4513015"/>
                  <a:ext cx="522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4" name="Ink 153">
                  <a:extLst>
                    <a:ext uri="{FF2B5EF4-FFF2-40B4-BE49-F238E27FC236}">
                      <a16:creationId xmlns:a16="http://schemas.microsoft.com/office/drawing/2014/main" id="{23791830-BAEA-40B5-9822-434D675B998B}"/>
                    </a:ext>
                  </a:extLst>
                </p14:cNvPr>
                <p14:cNvContentPartPr/>
                <p14:nvPr/>
              </p14:nvContentPartPr>
              <p14:xfrm>
                <a:off x="1926993" y="4404295"/>
                <a:ext cx="109440" cy="87120"/>
              </p14:xfrm>
            </p:contentPart>
          </mc:Choice>
          <mc:Fallback xmlns="">
            <p:pic>
              <p:nvPicPr>
                <p:cNvPr id="154" name="Ink 153">
                  <a:extLst>
                    <a:ext uri="{FF2B5EF4-FFF2-40B4-BE49-F238E27FC236}">
                      <a16:creationId xmlns:a16="http://schemas.microsoft.com/office/drawing/2014/main" id="{23791830-BAEA-40B5-9822-434D675B998B}"/>
                    </a:ext>
                  </a:extLst>
                </p:cNvPr>
                <p:cNvPicPr/>
                <p:nvPr/>
              </p:nvPicPr>
              <p:blipFill>
                <a:blip r:embed="rId231"/>
                <a:stretch>
                  <a:fillRect/>
                </a:stretch>
              </p:blipFill>
              <p:spPr>
                <a:xfrm>
                  <a:off x="1917993" y="4395295"/>
                  <a:ext cx="1270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5" name="Ink 154">
                  <a:extLst>
                    <a:ext uri="{FF2B5EF4-FFF2-40B4-BE49-F238E27FC236}">
                      <a16:creationId xmlns:a16="http://schemas.microsoft.com/office/drawing/2014/main" id="{B258B66A-9AAE-435A-90D8-39DB48A29AA7}"/>
                    </a:ext>
                  </a:extLst>
                </p14:cNvPr>
                <p14:cNvContentPartPr/>
                <p14:nvPr/>
              </p14:nvContentPartPr>
              <p14:xfrm>
                <a:off x="2061993" y="4347415"/>
                <a:ext cx="218160" cy="274680"/>
              </p14:xfrm>
            </p:contentPart>
          </mc:Choice>
          <mc:Fallback xmlns="">
            <p:pic>
              <p:nvPicPr>
                <p:cNvPr id="155" name="Ink 154">
                  <a:extLst>
                    <a:ext uri="{FF2B5EF4-FFF2-40B4-BE49-F238E27FC236}">
                      <a16:creationId xmlns:a16="http://schemas.microsoft.com/office/drawing/2014/main" id="{B258B66A-9AAE-435A-90D8-39DB48A29AA7}"/>
                    </a:ext>
                  </a:extLst>
                </p:cNvPr>
                <p:cNvPicPr/>
                <p:nvPr/>
              </p:nvPicPr>
              <p:blipFill>
                <a:blip r:embed="rId233"/>
                <a:stretch>
                  <a:fillRect/>
                </a:stretch>
              </p:blipFill>
              <p:spPr>
                <a:xfrm>
                  <a:off x="2053353" y="4338415"/>
                  <a:ext cx="235800" cy="292320"/>
                </a:xfrm>
                <a:prstGeom prst="rect">
                  <a:avLst/>
                </a:prstGeom>
              </p:spPr>
            </p:pic>
          </mc:Fallback>
        </mc:AlternateContent>
      </p:grpSp>
      <p:grpSp>
        <p:nvGrpSpPr>
          <p:cNvPr id="166" name="Group 165">
            <a:extLst>
              <a:ext uri="{FF2B5EF4-FFF2-40B4-BE49-F238E27FC236}">
                <a16:creationId xmlns:a16="http://schemas.microsoft.com/office/drawing/2014/main" id="{7A6F53FC-A3FD-4FA5-9DD4-964C55487D98}"/>
              </a:ext>
            </a:extLst>
          </p:cNvPr>
          <p:cNvGrpSpPr/>
          <p:nvPr/>
        </p:nvGrpSpPr>
        <p:grpSpPr>
          <a:xfrm>
            <a:off x="2776593" y="4507255"/>
            <a:ext cx="140040" cy="80640"/>
            <a:chOff x="2776593" y="4507255"/>
            <a:chExt cx="140040" cy="80640"/>
          </a:xfrm>
        </p:grpSpPr>
        <mc:AlternateContent xmlns:mc="http://schemas.openxmlformats.org/markup-compatibility/2006" xmlns:p14="http://schemas.microsoft.com/office/powerpoint/2010/main">
          <mc:Choice Requires="p14">
            <p:contentPart p14:bwMode="auto" r:id="rId234">
              <p14:nvContentPartPr>
                <p14:cNvPr id="156" name="Ink 155">
                  <a:extLst>
                    <a:ext uri="{FF2B5EF4-FFF2-40B4-BE49-F238E27FC236}">
                      <a16:creationId xmlns:a16="http://schemas.microsoft.com/office/drawing/2014/main" id="{28E3BA99-1674-475B-A4B8-FB48E66206E7}"/>
                    </a:ext>
                  </a:extLst>
                </p14:cNvPr>
                <p14:cNvContentPartPr/>
                <p14:nvPr/>
              </p14:nvContentPartPr>
              <p14:xfrm>
                <a:off x="2788473" y="4507255"/>
                <a:ext cx="95760" cy="23040"/>
              </p14:xfrm>
            </p:contentPart>
          </mc:Choice>
          <mc:Fallback xmlns="">
            <p:pic>
              <p:nvPicPr>
                <p:cNvPr id="156" name="Ink 155">
                  <a:extLst>
                    <a:ext uri="{FF2B5EF4-FFF2-40B4-BE49-F238E27FC236}">
                      <a16:creationId xmlns:a16="http://schemas.microsoft.com/office/drawing/2014/main" id="{28E3BA99-1674-475B-A4B8-FB48E66206E7}"/>
                    </a:ext>
                  </a:extLst>
                </p:cNvPr>
                <p:cNvPicPr/>
                <p:nvPr/>
              </p:nvPicPr>
              <p:blipFill>
                <a:blip r:embed="rId235"/>
                <a:stretch>
                  <a:fillRect/>
                </a:stretch>
              </p:blipFill>
              <p:spPr>
                <a:xfrm>
                  <a:off x="2779833" y="4498615"/>
                  <a:ext cx="1134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7" name="Ink 156">
                  <a:extLst>
                    <a:ext uri="{FF2B5EF4-FFF2-40B4-BE49-F238E27FC236}">
                      <a16:creationId xmlns:a16="http://schemas.microsoft.com/office/drawing/2014/main" id="{F41A9348-27E5-4E8B-AC7C-8246A9E56FD2}"/>
                    </a:ext>
                  </a:extLst>
                </p14:cNvPr>
                <p14:cNvContentPartPr/>
                <p14:nvPr/>
              </p14:nvContentPartPr>
              <p14:xfrm>
                <a:off x="2776593" y="4573135"/>
                <a:ext cx="140040" cy="14760"/>
              </p14:xfrm>
            </p:contentPart>
          </mc:Choice>
          <mc:Fallback xmlns="">
            <p:pic>
              <p:nvPicPr>
                <p:cNvPr id="157" name="Ink 156">
                  <a:extLst>
                    <a:ext uri="{FF2B5EF4-FFF2-40B4-BE49-F238E27FC236}">
                      <a16:creationId xmlns:a16="http://schemas.microsoft.com/office/drawing/2014/main" id="{F41A9348-27E5-4E8B-AC7C-8246A9E56FD2}"/>
                    </a:ext>
                  </a:extLst>
                </p:cNvPr>
                <p:cNvPicPr/>
                <p:nvPr/>
              </p:nvPicPr>
              <p:blipFill>
                <a:blip r:embed="rId237"/>
                <a:stretch>
                  <a:fillRect/>
                </a:stretch>
              </p:blipFill>
              <p:spPr>
                <a:xfrm>
                  <a:off x="2767953" y="4564135"/>
                  <a:ext cx="157680" cy="32400"/>
                </a:xfrm>
                <a:prstGeom prst="rect">
                  <a:avLst/>
                </a:prstGeom>
              </p:spPr>
            </p:pic>
          </mc:Fallback>
        </mc:AlternateContent>
      </p:grpSp>
      <p:grpSp>
        <p:nvGrpSpPr>
          <p:cNvPr id="165" name="Group 164">
            <a:extLst>
              <a:ext uri="{FF2B5EF4-FFF2-40B4-BE49-F238E27FC236}">
                <a16:creationId xmlns:a16="http://schemas.microsoft.com/office/drawing/2014/main" id="{F7B3DF1E-0FC3-48C6-9B2B-533DCCC7AAAF}"/>
              </a:ext>
            </a:extLst>
          </p:cNvPr>
          <p:cNvGrpSpPr/>
          <p:nvPr/>
        </p:nvGrpSpPr>
        <p:grpSpPr>
          <a:xfrm>
            <a:off x="3193113" y="4390975"/>
            <a:ext cx="1065960" cy="375120"/>
            <a:chOff x="3193113" y="4390975"/>
            <a:chExt cx="1065960" cy="375120"/>
          </a:xfrm>
        </p:grpSpPr>
        <mc:AlternateContent xmlns:mc="http://schemas.openxmlformats.org/markup-compatibility/2006" xmlns:p14="http://schemas.microsoft.com/office/powerpoint/2010/main">
          <mc:Choice Requires="p14">
            <p:contentPart p14:bwMode="auto" r:id="rId238">
              <p14:nvContentPartPr>
                <p14:cNvPr id="158" name="Ink 157">
                  <a:extLst>
                    <a:ext uri="{FF2B5EF4-FFF2-40B4-BE49-F238E27FC236}">
                      <a16:creationId xmlns:a16="http://schemas.microsoft.com/office/drawing/2014/main" id="{36CECA81-5CC8-4AFA-9175-B5F1301D87B6}"/>
                    </a:ext>
                  </a:extLst>
                </p14:cNvPr>
                <p14:cNvContentPartPr/>
                <p14:nvPr/>
              </p14:nvContentPartPr>
              <p14:xfrm>
                <a:off x="3193113" y="4439215"/>
                <a:ext cx="24840" cy="181080"/>
              </p14:xfrm>
            </p:contentPart>
          </mc:Choice>
          <mc:Fallback xmlns="">
            <p:pic>
              <p:nvPicPr>
                <p:cNvPr id="158" name="Ink 157">
                  <a:extLst>
                    <a:ext uri="{FF2B5EF4-FFF2-40B4-BE49-F238E27FC236}">
                      <a16:creationId xmlns:a16="http://schemas.microsoft.com/office/drawing/2014/main" id="{36CECA81-5CC8-4AFA-9175-B5F1301D87B6}"/>
                    </a:ext>
                  </a:extLst>
                </p:cNvPr>
                <p:cNvPicPr/>
                <p:nvPr/>
              </p:nvPicPr>
              <p:blipFill>
                <a:blip r:embed="rId239"/>
                <a:stretch>
                  <a:fillRect/>
                </a:stretch>
              </p:blipFill>
              <p:spPr>
                <a:xfrm>
                  <a:off x="3184113" y="4430575"/>
                  <a:ext cx="424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59" name="Ink 158">
                  <a:extLst>
                    <a:ext uri="{FF2B5EF4-FFF2-40B4-BE49-F238E27FC236}">
                      <a16:creationId xmlns:a16="http://schemas.microsoft.com/office/drawing/2014/main" id="{6603EE02-9778-4A75-97BC-E6474C8CF521}"/>
                    </a:ext>
                  </a:extLst>
                </p14:cNvPr>
                <p14:cNvContentPartPr/>
                <p14:nvPr/>
              </p14:nvContentPartPr>
              <p14:xfrm>
                <a:off x="3196353" y="4442095"/>
                <a:ext cx="146880" cy="203040"/>
              </p14:xfrm>
            </p:contentPart>
          </mc:Choice>
          <mc:Fallback xmlns="">
            <p:pic>
              <p:nvPicPr>
                <p:cNvPr id="159" name="Ink 158">
                  <a:extLst>
                    <a:ext uri="{FF2B5EF4-FFF2-40B4-BE49-F238E27FC236}">
                      <a16:creationId xmlns:a16="http://schemas.microsoft.com/office/drawing/2014/main" id="{6603EE02-9778-4A75-97BC-E6474C8CF521}"/>
                    </a:ext>
                  </a:extLst>
                </p:cNvPr>
                <p:cNvPicPr/>
                <p:nvPr/>
              </p:nvPicPr>
              <p:blipFill>
                <a:blip r:embed="rId241"/>
                <a:stretch>
                  <a:fillRect/>
                </a:stretch>
              </p:blipFill>
              <p:spPr>
                <a:xfrm>
                  <a:off x="3187713" y="4433095"/>
                  <a:ext cx="1645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0" name="Ink 159">
                  <a:extLst>
                    <a:ext uri="{FF2B5EF4-FFF2-40B4-BE49-F238E27FC236}">
                      <a16:creationId xmlns:a16="http://schemas.microsoft.com/office/drawing/2014/main" id="{BFAA2C42-1FF0-4647-A8A3-DC79D9BB29E3}"/>
                    </a:ext>
                  </a:extLst>
                </p14:cNvPr>
                <p14:cNvContentPartPr/>
                <p14:nvPr/>
              </p14:nvContentPartPr>
              <p14:xfrm>
                <a:off x="3426753" y="4596535"/>
                <a:ext cx="130680" cy="141120"/>
              </p14:xfrm>
            </p:contentPart>
          </mc:Choice>
          <mc:Fallback xmlns="">
            <p:pic>
              <p:nvPicPr>
                <p:cNvPr id="160" name="Ink 159">
                  <a:extLst>
                    <a:ext uri="{FF2B5EF4-FFF2-40B4-BE49-F238E27FC236}">
                      <a16:creationId xmlns:a16="http://schemas.microsoft.com/office/drawing/2014/main" id="{BFAA2C42-1FF0-4647-A8A3-DC79D9BB29E3}"/>
                    </a:ext>
                  </a:extLst>
                </p:cNvPr>
                <p:cNvPicPr/>
                <p:nvPr/>
              </p:nvPicPr>
              <p:blipFill>
                <a:blip r:embed="rId243"/>
                <a:stretch>
                  <a:fillRect/>
                </a:stretch>
              </p:blipFill>
              <p:spPr>
                <a:xfrm>
                  <a:off x="3417753" y="4587535"/>
                  <a:ext cx="1483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1" name="Ink 160">
                  <a:extLst>
                    <a:ext uri="{FF2B5EF4-FFF2-40B4-BE49-F238E27FC236}">
                      <a16:creationId xmlns:a16="http://schemas.microsoft.com/office/drawing/2014/main" id="{BEE76147-7AE3-4022-BD0A-86AEB3361796}"/>
                    </a:ext>
                  </a:extLst>
                </p14:cNvPr>
                <p14:cNvContentPartPr/>
                <p14:nvPr/>
              </p14:nvContentPartPr>
              <p14:xfrm>
                <a:off x="3606393" y="4390975"/>
                <a:ext cx="134280" cy="172440"/>
              </p14:xfrm>
            </p:contentPart>
          </mc:Choice>
          <mc:Fallback xmlns="">
            <p:pic>
              <p:nvPicPr>
                <p:cNvPr id="161" name="Ink 160">
                  <a:extLst>
                    <a:ext uri="{FF2B5EF4-FFF2-40B4-BE49-F238E27FC236}">
                      <a16:creationId xmlns:a16="http://schemas.microsoft.com/office/drawing/2014/main" id="{BEE76147-7AE3-4022-BD0A-86AEB3361796}"/>
                    </a:ext>
                  </a:extLst>
                </p:cNvPr>
                <p:cNvPicPr/>
                <p:nvPr/>
              </p:nvPicPr>
              <p:blipFill>
                <a:blip r:embed="rId245"/>
                <a:stretch>
                  <a:fillRect/>
                </a:stretch>
              </p:blipFill>
              <p:spPr>
                <a:xfrm>
                  <a:off x="3597393" y="4381975"/>
                  <a:ext cx="1519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2" name="Ink 161">
                  <a:extLst>
                    <a:ext uri="{FF2B5EF4-FFF2-40B4-BE49-F238E27FC236}">
                      <a16:creationId xmlns:a16="http://schemas.microsoft.com/office/drawing/2014/main" id="{3FD53E36-1B5C-4884-9CA5-FF14148FB504}"/>
                    </a:ext>
                  </a:extLst>
                </p14:cNvPr>
                <p14:cNvContentPartPr/>
                <p14:nvPr/>
              </p14:nvContentPartPr>
              <p14:xfrm>
                <a:off x="3857673" y="4397095"/>
                <a:ext cx="136080" cy="177480"/>
              </p14:xfrm>
            </p:contentPart>
          </mc:Choice>
          <mc:Fallback xmlns="">
            <p:pic>
              <p:nvPicPr>
                <p:cNvPr id="162" name="Ink 161">
                  <a:extLst>
                    <a:ext uri="{FF2B5EF4-FFF2-40B4-BE49-F238E27FC236}">
                      <a16:creationId xmlns:a16="http://schemas.microsoft.com/office/drawing/2014/main" id="{3FD53E36-1B5C-4884-9CA5-FF14148FB504}"/>
                    </a:ext>
                  </a:extLst>
                </p:cNvPr>
                <p:cNvPicPr/>
                <p:nvPr/>
              </p:nvPicPr>
              <p:blipFill>
                <a:blip r:embed="rId247"/>
                <a:stretch>
                  <a:fillRect/>
                </a:stretch>
              </p:blipFill>
              <p:spPr>
                <a:xfrm>
                  <a:off x="3848673" y="4388095"/>
                  <a:ext cx="1537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3" name="Ink 162">
                  <a:extLst>
                    <a:ext uri="{FF2B5EF4-FFF2-40B4-BE49-F238E27FC236}">
                      <a16:creationId xmlns:a16="http://schemas.microsoft.com/office/drawing/2014/main" id="{01C28E43-6D48-4C6B-B032-10871A80C7A8}"/>
                    </a:ext>
                  </a:extLst>
                </p14:cNvPr>
                <p14:cNvContentPartPr/>
                <p14:nvPr/>
              </p14:nvContentPartPr>
              <p14:xfrm>
                <a:off x="4080513" y="4519855"/>
                <a:ext cx="178560" cy="126360"/>
              </p14:xfrm>
            </p:contentPart>
          </mc:Choice>
          <mc:Fallback xmlns="">
            <p:pic>
              <p:nvPicPr>
                <p:cNvPr id="163" name="Ink 162">
                  <a:extLst>
                    <a:ext uri="{FF2B5EF4-FFF2-40B4-BE49-F238E27FC236}">
                      <a16:creationId xmlns:a16="http://schemas.microsoft.com/office/drawing/2014/main" id="{01C28E43-6D48-4C6B-B032-10871A80C7A8}"/>
                    </a:ext>
                  </a:extLst>
                </p:cNvPr>
                <p:cNvPicPr/>
                <p:nvPr/>
              </p:nvPicPr>
              <p:blipFill>
                <a:blip r:embed="rId249"/>
                <a:stretch>
                  <a:fillRect/>
                </a:stretch>
              </p:blipFill>
              <p:spPr>
                <a:xfrm>
                  <a:off x="4071873" y="4510855"/>
                  <a:ext cx="196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4" name="Ink 163">
                  <a:extLst>
                    <a:ext uri="{FF2B5EF4-FFF2-40B4-BE49-F238E27FC236}">
                      <a16:creationId xmlns:a16="http://schemas.microsoft.com/office/drawing/2014/main" id="{7FA6B3F2-D241-43CE-A0F9-B7558865B467}"/>
                    </a:ext>
                  </a:extLst>
                </p14:cNvPr>
                <p14:cNvContentPartPr/>
                <p14:nvPr/>
              </p14:nvContentPartPr>
              <p14:xfrm>
                <a:off x="4178793" y="4522015"/>
                <a:ext cx="18720" cy="244080"/>
              </p14:xfrm>
            </p:contentPart>
          </mc:Choice>
          <mc:Fallback xmlns="">
            <p:pic>
              <p:nvPicPr>
                <p:cNvPr id="164" name="Ink 163">
                  <a:extLst>
                    <a:ext uri="{FF2B5EF4-FFF2-40B4-BE49-F238E27FC236}">
                      <a16:creationId xmlns:a16="http://schemas.microsoft.com/office/drawing/2014/main" id="{7FA6B3F2-D241-43CE-A0F9-B7558865B467}"/>
                    </a:ext>
                  </a:extLst>
                </p:cNvPr>
                <p:cNvPicPr/>
                <p:nvPr/>
              </p:nvPicPr>
              <p:blipFill>
                <a:blip r:embed="rId251"/>
                <a:stretch>
                  <a:fillRect/>
                </a:stretch>
              </p:blipFill>
              <p:spPr>
                <a:xfrm>
                  <a:off x="4170153" y="4513015"/>
                  <a:ext cx="36360" cy="261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2">
            <p14:nvContentPartPr>
              <p14:cNvPr id="169" name="Ink 168">
                <a:extLst>
                  <a:ext uri="{FF2B5EF4-FFF2-40B4-BE49-F238E27FC236}">
                    <a16:creationId xmlns:a16="http://schemas.microsoft.com/office/drawing/2014/main" id="{AF2839AF-10FD-4978-A1CE-BA21D4B00C11}"/>
                  </a:ext>
                </a:extLst>
              </p14:cNvPr>
              <p14:cNvContentPartPr/>
              <p14:nvPr/>
            </p14:nvContentPartPr>
            <p14:xfrm>
              <a:off x="-500847" y="5543335"/>
              <a:ext cx="54000" cy="84600"/>
            </p14:xfrm>
          </p:contentPart>
        </mc:Choice>
        <mc:Fallback xmlns="">
          <p:pic>
            <p:nvPicPr>
              <p:cNvPr id="169" name="Ink 168">
                <a:extLst>
                  <a:ext uri="{FF2B5EF4-FFF2-40B4-BE49-F238E27FC236}">
                    <a16:creationId xmlns:a16="http://schemas.microsoft.com/office/drawing/2014/main" id="{AF2839AF-10FD-4978-A1CE-BA21D4B00C11}"/>
                  </a:ext>
                </a:extLst>
              </p:cNvPr>
              <p:cNvPicPr/>
              <p:nvPr/>
            </p:nvPicPr>
            <p:blipFill>
              <a:blip r:embed="rId253"/>
              <a:stretch>
                <a:fillRect/>
              </a:stretch>
            </p:blipFill>
            <p:spPr>
              <a:xfrm>
                <a:off x="-509847" y="5534695"/>
                <a:ext cx="716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70" name="Ink 169">
                <a:extLst>
                  <a:ext uri="{FF2B5EF4-FFF2-40B4-BE49-F238E27FC236}">
                    <a16:creationId xmlns:a16="http://schemas.microsoft.com/office/drawing/2014/main" id="{C611D930-5249-4251-93E3-1B571B0FDD11}"/>
                  </a:ext>
                </a:extLst>
              </p14:cNvPr>
              <p14:cNvContentPartPr/>
              <p14:nvPr/>
            </p14:nvContentPartPr>
            <p14:xfrm>
              <a:off x="-213207" y="5469895"/>
              <a:ext cx="143280" cy="174240"/>
            </p14:xfrm>
          </p:contentPart>
        </mc:Choice>
        <mc:Fallback xmlns="">
          <p:pic>
            <p:nvPicPr>
              <p:cNvPr id="170" name="Ink 169">
                <a:extLst>
                  <a:ext uri="{FF2B5EF4-FFF2-40B4-BE49-F238E27FC236}">
                    <a16:creationId xmlns:a16="http://schemas.microsoft.com/office/drawing/2014/main" id="{C611D930-5249-4251-93E3-1B571B0FDD11}"/>
                  </a:ext>
                </a:extLst>
              </p:cNvPr>
              <p:cNvPicPr/>
              <p:nvPr/>
            </p:nvPicPr>
            <p:blipFill>
              <a:blip r:embed="rId255"/>
              <a:stretch>
                <a:fillRect/>
              </a:stretch>
            </p:blipFill>
            <p:spPr>
              <a:xfrm>
                <a:off x="-222207" y="5460895"/>
                <a:ext cx="160920" cy="191880"/>
              </a:xfrm>
              <a:prstGeom prst="rect">
                <a:avLst/>
              </a:prstGeom>
            </p:spPr>
          </p:pic>
        </mc:Fallback>
      </mc:AlternateContent>
      <p:grpSp>
        <p:nvGrpSpPr>
          <p:cNvPr id="189" name="Group 188">
            <a:extLst>
              <a:ext uri="{FF2B5EF4-FFF2-40B4-BE49-F238E27FC236}">
                <a16:creationId xmlns:a16="http://schemas.microsoft.com/office/drawing/2014/main" id="{190E05D7-B796-42F3-BE98-657F7DD4E2B6}"/>
              </a:ext>
            </a:extLst>
          </p:cNvPr>
          <p:cNvGrpSpPr/>
          <p:nvPr/>
        </p:nvGrpSpPr>
        <p:grpSpPr>
          <a:xfrm>
            <a:off x="2433" y="5327335"/>
            <a:ext cx="1189800" cy="328320"/>
            <a:chOff x="2433" y="5327335"/>
            <a:chExt cx="1189800" cy="328320"/>
          </a:xfrm>
        </p:grpSpPr>
        <mc:AlternateContent xmlns:mc="http://schemas.openxmlformats.org/markup-compatibility/2006" xmlns:p14="http://schemas.microsoft.com/office/powerpoint/2010/main">
          <mc:Choice Requires="p14">
            <p:contentPart p14:bwMode="auto" r:id="rId256">
              <p14:nvContentPartPr>
                <p14:cNvPr id="171" name="Ink 170">
                  <a:extLst>
                    <a:ext uri="{FF2B5EF4-FFF2-40B4-BE49-F238E27FC236}">
                      <a16:creationId xmlns:a16="http://schemas.microsoft.com/office/drawing/2014/main" id="{96E01060-E30D-4512-AAE8-F1E2A9B698BA}"/>
                    </a:ext>
                  </a:extLst>
                </p14:cNvPr>
                <p14:cNvContentPartPr/>
                <p14:nvPr/>
              </p14:nvContentPartPr>
              <p14:xfrm>
                <a:off x="2433" y="5479615"/>
                <a:ext cx="192960" cy="176040"/>
              </p14:xfrm>
            </p:contentPart>
          </mc:Choice>
          <mc:Fallback xmlns="">
            <p:pic>
              <p:nvPicPr>
                <p:cNvPr id="171" name="Ink 170">
                  <a:extLst>
                    <a:ext uri="{FF2B5EF4-FFF2-40B4-BE49-F238E27FC236}">
                      <a16:creationId xmlns:a16="http://schemas.microsoft.com/office/drawing/2014/main" id="{96E01060-E30D-4512-AAE8-F1E2A9B698BA}"/>
                    </a:ext>
                  </a:extLst>
                </p:cNvPr>
                <p:cNvPicPr/>
                <p:nvPr/>
              </p:nvPicPr>
              <p:blipFill>
                <a:blip r:embed="rId257"/>
                <a:stretch>
                  <a:fillRect/>
                </a:stretch>
              </p:blipFill>
              <p:spPr>
                <a:xfrm>
                  <a:off x="-6207" y="5470615"/>
                  <a:ext cx="2106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72" name="Ink 171">
                  <a:extLst>
                    <a:ext uri="{FF2B5EF4-FFF2-40B4-BE49-F238E27FC236}">
                      <a16:creationId xmlns:a16="http://schemas.microsoft.com/office/drawing/2014/main" id="{440B516B-F37F-4D4E-8D50-4FC405EE75C4}"/>
                    </a:ext>
                  </a:extLst>
                </p14:cNvPr>
                <p14:cNvContentPartPr/>
                <p14:nvPr/>
              </p14:nvContentPartPr>
              <p14:xfrm>
                <a:off x="184593" y="5473855"/>
                <a:ext cx="149040" cy="133560"/>
              </p14:xfrm>
            </p:contentPart>
          </mc:Choice>
          <mc:Fallback xmlns="">
            <p:pic>
              <p:nvPicPr>
                <p:cNvPr id="172" name="Ink 171">
                  <a:extLst>
                    <a:ext uri="{FF2B5EF4-FFF2-40B4-BE49-F238E27FC236}">
                      <a16:creationId xmlns:a16="http://schemas.microsoft.com/office/drawing/2014/main" id="{440B516B-F37F-4D4E-8D50-4FC405EE75C4}"/>
                    </a:ext>
                  </a:extLst>
                </p:cNvPr>
                <p:cNvPicPr/>
                <p:nvPr/>
              </p:nvPicPr>
              <p:blipFill>
                <a:blip r:embed="rId259"/>
                <a:stretch>
                  <a:fillRect/>
                </a:stretch>
              </p:blipFill>
              <p:spPr>
                <a:xfrm>
                  <a:off x="175953" y="5465215"/>
                  <a:ext cx="166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73" name="Ink 172">
                  <a:extLst>
                    <a:ext uri="{FF2B5EF4-FFF2-40B4-BE49-F238E27FC236}">
                      <a16:creationId xmlns:a16="http://schemas.microsoft.com/office/drawing/2014/main" id="{46DE30E7-D898-44F2-A87D-95CC7401CC9F}"/>
                    </a:ext>
                  </a:extLst>
                </p14:cNvPr>
                <p14:cNvContentPartPr/>
                <p14:nvPr/>
              </p14:nvContentPartPr>
              <p14:xfrm>
                <a:off x="361713" y="5327335"/>
                <a:ext cx="110160" cy="261720"/>
              </p14:xfrm>
            </p:contentPart>
          </mc:Choice>
          <mc:Fallback xmlns="">
            <p:pic>
              <p:nvPicPr>
                <p:cNvPr id="173" name="Ink 172">
                  <a:extLst>
                    <a:ext uri="{FF2B5EF4-FFF2-40B4-BE49-F238E27FC236}">
                      <a16:creationId xmlns:a16="http://schemas.microsoft.com/office/drawing/2014/main" id="{46DE30E7-D898-44F2-A87D-95CC7401CC9F}"/>
                    </a:ext>
                  </a:extLst>
                </p:cNvPr>
                <p:cNvPicPr/>
                <p:nvPr/>
              </p:nvPicPr>
              <p:blipFill>
                <a:blip r:embed="rId261"/>
                <a:stretch>
                  <a:fillRect/>
                </a:stretch>
              </p:blipFill>
              <p:spPr>
                <a:xfrm>
                  <a:off x="353073" y="5318695"/>
                  <a:ext cx="1278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4" name="Ink 173">
                  <a:extLst>
                    <a:ext uri="{FF2B5EF4-FFF2-40B4-BE49-F238E27FC236}">
                      <a16:creationId xmlns:a16="http://schemas.microsoft.com/office/drawing/2014/main" id="{6C19EECD-60B1-4D1F-910F-177DA1D16A08}"/>
                    </a:ext>
                  </a:extLst>
                </p14:cNvPr>
                <p14:cNvContentPartPr/>
                <p14:nvPr/>
              </p14:nvContentPartPr>
              <p14:xfrm>
                <a:off x="518673" y="5455495"/>
                <a:ext cx="116640" cy="136800"/>
              </p14:xfrm>
            </p:contentPart>
          </mc:Choice>
          <mc:Fallback xmlns="">
            <p:pic>
              <p:nvPicPr>
                <p:cNvPr id="174" name="Ink 173">
                  <a:extLst>
                    <a:ext uri="{FF2B5EF4-FFF2-40B4-BE49-F238E27FC236}">
                      <a16:creationId xmlns:a16="http://schemas.microsoft.com/office/drawing/2014/main" id="{6C19EECD-60B1-4D1F-910F-177DA1D16A08}"/>
                    </a:ext>
                  </a:extLst>
                </p:cNvPr>
                <p:cNvPicPr/>
                <p:nvPr/>
              </p:nvPicPr>
              <p:blipFill>
                <a:blip r:embed="rId263"/>
                <a:stretch>
                  <a:fillRect/>
                </a:stretch>
              </p:blipFill>
              <p:spPr>
                <a:xfrm>
                  <a:off x="509673" y="5446495"/>
                  <a:ext cx="1342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5" name="Ink 174">
                  <a:extLst>
                    <a:ext uri="{FF2B5EF4-FFF2-40B4-BE49-F238E27FC236}">
                      <a16:creationId xmlns:a16="http://schemas.microsoft.com/office/drawing/2014/main" id="{E3142844-5F2E-454A-899D-7AB48D25D854}"/>
                    </a:ext>
                  </a:extLst>
                </p14:cNvPr>
                <p14:cNvContentPartPr/>
                <p14:nvPr/>
              </p14:nvContentPartPr>
              <p14:xfrm>
                <a:off x="671673" y="5461615"/>
                <a:ext cx="269640" cy="133560"/>
              </p14:xfrm>
            </p:contentPart>
          </mc:Choice>
          <mc:Fallback xmlns="">
            <p:pic>
              <p:nvPicPr>
                <p:cNvPr id="175" name="Ink 174">
                  <a:extLst>
                    <a:ext uri="{FF2B5EF4-FFF2-40B4-BE49-F238E27FC236}">
                      <a16:creationId xmlns:a16="http://schemas.microsoft.com/office/drawing/2014/main" id="{E3142844-5F2E-454A-899D-7AB48D25D854}"/>
                    </a:ext>
                  </a:extLst>
                </p:cNvPr>
                <p:cNvPicPr/>
                <p:nvPr/>
              </p:nvPicPr>
              <p:blipFill>
                <a:blip r:embed="rId265"/>
                <a:stretch>
                  <a:fillRect/>
                </a:stretch>
              </p:blipFill>
              <p:spPr>
                <a:xfrm>
                  <a:off x="663033" y="5452615"/>
                  <a:ext cx="287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6" name="Ink 175">
                  <a:extLst>
                    <a:ext uri="{FF2B5EF4-FFF2-40B4-BE49-F238E27FC236}">
                      <a16:creationId xmlns:a16="http://schemas.microsoft.com/office/drawing/2014/main" id="{8C55710E-DE81-40FF-8C61-172D805AAE3D}"/>
                    </a:ext>
                  </a:extLst>
                </p14:cNvPr>
                <p14:cNvContentPartPr/>
                <p14:nvPr/>
              </p14:nvContentPartPr>
              <p14:xfrm>
                <a:off x="959313" y="5467735"/>
                <a:ext cx="14760" cy="127800"/>
              </p14:xfrm>
            </p:contentPart>
          </mc:Choice>
          <mc:Fallback xmlns="">
            <p:pic>
              <p:nvPicPr>
                <p:cNvPr id="176" name="Ink 175">
                  <a:extLst>
                    <a:ext uri="{FF2B5EF4-FFF2-40B4-BE49-F238E27FC236}">
                      <a16:creationId xmlns:a16="http://schemas.microsoft.com/office/drawing/2014/main" id="{8C55710E-DE81-40FF-8C61-172D805AAE3D}"/>
                    </a:ext>
                  </a:extLst>
                </p:cNvPr>
                <p:cNvPicPr/>
                <p:nvPr/>
              </p:nvPicPr>
              <p:blipFill>
                <a:blip r:embed="rId267"/>
                <a:stretch>
                  <a:fillRect/>
                </a:stretch>
              </p:blipFill>
              <p:spPr>
                <a:xfrm>
                  <a:off x="950313" y="5459095"/>
                  <a:ext cx="324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77" name="Ink 176">
                  <a:extLst>
                    <a:ext uri="{FF2B5EF4-FFF2-40B4-BE49-F238E27FC236}">
                      <a16:creationId xmlns:a16="http://schemas.microsoft.com/office/drawing/2014/main" id="{8243C013-27F1-4D73-BDAF-040368E25ACC}"/>
                    </a:ext>
                  </a:extLst>
                </p14:cNvPr>
                <p14:cNvContentPartPr/>
                <p14:nvPr/>
              </p14:nvContentPartPr>
              <p14:xfrm>
                <a:off x="911073" y="5334175"/>
                <a:ext cx="37800" cy="109440"/>
              </p14:xfrm>
            </p:contentPart>
          </mc:Choice>
          <mc:Fallback xmlns="">
            <p:pic>
              <p:nvPicPr>
                <p:cNvPr id="177" name="Ink 176">
                  <a:extLst>
                    <a:ext uri="{FF2B5EF4-FFF2-40B4-BE49-F238E27FC236}">
                      <a16:creationId xmlns:a16="http://schemas.microsoft.com/office/drawing/2014/main" id="{8243C013-27F1-4D73-BDAF-040368E25ACC}"/>
                    </a:ext>
                  </a:extLst>
                </p:cNvPr>
                <p:cNvPicPr/>
                <p:nvPr/>
              </p:nvPicPr>
              <p:blipFill>
                <a:blip r:embed="rId269"/>
                <a:stretch>
                  <a:fillRect/>
                </a:stretch>
              </p:blipFill>
              <p:spPr>
                <a:xfrm>
                  <a:off x="902433" y="5325175"/>
                  <a:ext cx="554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8" name="Ink 177">
                  <a:extLst>
                    <a:ext uri="{FF2B5EF4-FFF2-40B4-BE49-F238E27FC236}">
                      <a16:creationId xmlns:a16="http://schemas.microsoft.com/office/drawing/2014/main" id="{AF4539B4-4FDC-446A-BE56-9C10FEE02EA4}"/>
                    </a:ext>
                  </a:extLst>
                </p14:cNvPr>
                <p14:cNvContentPartPr/>
                <p14:nvPr/>
              </p14:nvContentPartPr>
              <p14:xfrm>
                <a:off x="660873" y="5486095"/>
                <a:ext cx="29520" cy="10440"/>
              </p14:xfrm>
            </p:contentPart>
          </mc:Choice>
          <mc:Fallback xmlns="">
            <p:pic>
              <p:nvPicPr>
                <p:cNvPr id="178" name="Ink 177">
                  <a:extLst>
                    <a:ext uri="{FF2B5EF4-FFF2-40B4-BE49-F238E27FC236}">
                      <a16:creationId xmlns:a16="http://schemas.microsoft.com/office/drawing/2014/main" id="{AF4539B4-4FDC-446A-BE56-9C10FEE02EA4}"/>
                    </a:ext>
                  </a:extLst>
                </p:cNvPr>
                <p:cNvPicPr/>
                <p:nvPr/>
              </p:nvPicPr>
              <p:blipFill>
                <a:blip r:embed="rId271"/>
                <a:stretch>
                  <a:fillRect/>
                </a:stretch>
              </p:blipFill>
              <p:spPr>
                <a:xfrm>
                  <a:off x="652233" y="5477455"/>
                  <a:ext cx="471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79" name="Ink 178">
                  <a:extLst>
                    <a:ext uri="{FF2B5EF4-FFF2-40B4-BE49-F238E27FC236}">
                      <a16:creationId xmlns:a16="http://schemas.microsoft.com/office/drawing/2014/main" id="{CF907AA4-2466-4734-A440-62E7E922C5A9}"/>
                    </a:ext>
                  </a:extLst>
                </p14:cNvPr>
                <p14:cNvContentPartPr/>
                <p14:nvPr/>
              </p14:nvContentPartPr>
              <p14:xfrm>
                <a:off x="886953" y="5336695"/>
                <a:ext cx="94320" cy="45720"/>
              </p14:xfrm>
            </p:contentPart>
          </mc:Choice>
          <mc:Fallback xmlns="">
            <p:pic>
              <p:nvPicPr>
                <p:cNvPr id="179" name="Ink 178">
                  <a:extLst>
                    <a:ext uri="{FF2B5EF4-FFF2-40B4-BE49-F238E27FC236}">
                      <a16:creationId xmlns:a16="http://schemas.microsoft.com/office/drawing/2014/main" id="{CF907AA4-2466-4734-A440-62E7E922C5A9}"/>
                    </a:ext>
                  </a:extLst>
                </p:cNvPr>
                <p:cNvPicPr/>
                <p:nvPr/>
              </p:nvPicPr>
              <p:blipFill>
                <a:blip r:embed="rId273"/>
                <a:stretch>
                  <a:fillRect/>
                </a:stretch>
              </p:blipFill>
              <p:spPr>
                <a:xfrm>
                  <a:off x="877953" y="5328055"/>
                  <a:ext cx="1119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80" name="Ink 179">
                  <a:extLst>
                    <a:ext uri="{FF2B5EF4-FFF2-40B4-BE49-F238E27FC236}">
                      <a16:creationId xmlns:a16="http://schemas.microsoft.com/office/drawing/2014/main" id="{B635C562-CDA9-4063-A7BB-4CE6E54A97A5}"/>
                    </a:ext>
                  </a:extLst>
                </p14:cNvPr>
                <p14:cNvContentPartPr/>
                <p14:nvPr/>
              </p14:nvContentPartPr>
              <p14:xfrm>
                <a:off x="1042833" y="5487895"/>
                <a:ext cx="149400" cy="163800"/>
              </p14:xfrm>
            </p:contentPart>
          </mc:Choice>
          <mc:Fallback xmlns="">
            <p:pic>
              <p:nvPicPr>
                <p:cNvPr id="180" name="Ink 179">
                  <a:extLst>
                    <a:ext uri="{FF2B5EF4-FFF2-40B4-BE49-F238E27FC236}">
                      <a16:creationId xmlns:a16="http://schemas.microsoft.com/office/drawing/2014/main" id="{B635C562-CDA9-4063-A7BB-4CE6E54A97A5}"/>
                    </a:ext>
                  </a:extLst>
                </p:cNvPr>
                <p:cNvPicPr/>
                <p:nvPr/>
              </p:nvPicPr>
              <p:blipFill>
                <a:blip r:embed="rId275"/>
                <a:stretch>
                  <a:fillRect/>
                </a:stretch>
              </p:blipFill>
              <p:spPr>
                <a:xfrm>
                  <a:off x="1034193" y="5478895"/>
                  <a:ext cx="167040" cy="181440"/>
                </a:xfrm>
                <a:prstGeom prst="rect">
                  <a:avLst/>
                </a:prstGeom>
              </p:spPr>
            </p:pic>
          </mc:Fallback>
        </mc:AlternateContent>
      </p:grpSp>
      <p:grpSp>
        <p:nvGrpSpPr>
          <p:cNvPr id="188" name="Group 187">
            <a:extLst>
              <a:ext uri="{FF2B5EF4-FFF2-40B4-BE49-F238E27FC236}">
                <a16:creationId xmlns:a16="http://schemas.microsoft.com/office/drawing/2014/main" id="{54AB71A3-2853-4AA2-BE49-B2514983EC4E}"/>
              </a:ext>
            </a:extLst>
          </p:cNvPr>
          <p:cNvGrpSpPr/>
          <p:nvPr/>
        </p:nvGrpSpPr>
        <p:grpSpPr>
          <a:xfrm>
            <a:off x="1485993" y="5212135"/>
            <a:ext cx="783360" cy="386640"/>
            <a:chOff x="1485993" y="5212135"/>
            <a:chExt cx="783360" cy="386640"/>
          </a:xfrm>
        </p:grpSpPr>
        <mc:AlternateContent xmlns:mc="http://schemas.openxmlformats.org/markup-compatibility/2006" xmlns:p14="http://schemas.microsoft.com/office/powerpoint/2010/main">
          <mc:Choice Requires="p14">
            <p:contentPart p14:bwMode="auto" r:id="rId276">
              <p14:nvContentPartPr>
                <p14:cNvPr id="181" name="Ink 180">
                  <a:extLst>
                    <a:ext uri="{FF2B5EF4-FFF2-40B4-BE49-F238E27FC236}">
                      <a16:creationId xmlns:a16="http://schemas.microsoft.com/office/drawing/2014/main" id="{68CCE103-3E3A-4DCA-970D-DB1E85E9E5D8}"/>
                    </a:ext>
                  </a:extLst>
                </p14:cNvPr>
                <p14:cNvContentPartPr/>
                <p14:nvPr/>
              </p14:nvContentPartPr>
              <p14:xfrm>
                <a:off x="1485993" y="5397175"/>
                <a:ext cx="245160" cy="128880"/>
              </p14:xfrm>
            </p:contentPart>
          </mc:Choice>
          <mc:Fallback xmlns="">
            <p:pic>
              <p:nvPicPr>
                <p:cNvPr id="181" name="Ink 180">
                  <a:extLst>
                    <a:ext uri="{FF2B5EF4-FFF2-40B4-BE49-F238E27FC236}">
                      <a16:creationId xmlns:a16="http://schemas.microsoft.com/office/drawing/2014/main" id="{68CCE103-3E3A-4DCA-970D-DB1E85E9E5D8}"/>
                    </a:ext>
                  </a:extLst>
                </p:cNvPr>
                <p:cNvPicPr/>
                <p:nvPr/>
              </p:nvPicPr>
              <p:blipFill>
                <a:blip r:embed="rId277"/>
                <a:stretch>
                  <a:fillRect/>
                </a:stretch>
              </p:blipFill>
              <p:spPr>
                <a:xfrm>
                  <a:off x="1476993" y="5388535"/>
                  <a:ext cx="2628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82" name="Ink 181">
                  <a:extLst>
                    <a:ext uri="{FF2B5EF4-FFF2-40B4-BE49-F238E27FC236}">
                      <a16:creationId xmlns:a16="http://schemas.microsoft.com/office/drawing/2014/main" id="{05849611-49B7-42DF-BBA4-6319CB65E2FC}"/>
                    </a:ext>
                  </a:extLst>
                </p14:cNvPr>
                <p14:cNvContentPartPr/>
                <p14:nvPr/>
              </p14:nvContentPartPr>
              <p14:xfrm>
                <a:off x="1723233" y="5420575"/>
                <a:ext cx="131400" cy="124200"/>
              </p14:xfrm>
            </p:contentPart>
          </mc:Choice>
          <mc:Fallback xmlns="">
            <p:pic>
              <p:nvPicPr>
                <p:cNvPr id="182" name="Ink 181">
                  <a:extLst>
                    <a:ext uri="{FF2B5EF4-FFF2-40B4-BE49-F238E27FC236}">
                      <a16:creationId xmlns:a16="http://schemas.microsoft.com/office/drawing/2014/main" id="{05849611-49B7-42DF-BBA4-6319CB65E2FC}"/>
                    </a:ext>
                  </a:extLst>
                </p:cNvPr>
                <p:cNvPicPr/>
                <p:nvPr/>
              </p:nvPicPr>
              <p:blipFill>
                <a:blip r:embed="rId279"/>
                <a:stretch>
                  <a:fillRect/>
                </a:stretch>
              </p:blipFill>
              <p:spPr>
                <a:xfrm>
                  <a:off x="1714233" y="5411935"/>
                  <a:ext cx="1490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83" name="Ink 182">
                  <a:extLst>
                    <a:ext uri="{FF2B5EF4-FFF2-40B4-BE49-F238E27FC236}">
                      <a16:creationId xmlns:a16="http://schemas.microsoft.com/office/drawing/2014/main" id="{50E1488D-EDEA-4CC5-937C-57DBBC25FE64}"/>
                    </a:ext>
                  </a:extLst>
                </p14:cNvPr>
                <p14:cNvContentPartPr/>
                <p14:nvPr/>
              </p14:nvContentPartPr>
              <p14:xfrm>
                <a:off x="1904673" y="5412655"/>
                <a:ext cx="11520" cy="110520"/>
              </p14:xfrm>
            </p:contentPart>
          </mc:Choice>
          <mc:Fallback xmlns="">
            <p:pic>
              <p:nvPicPr>
                <p:cNvPr id="183" name="Ink 182">
                  <a:extLst>
                    <a:ext uri="{FF2B5EF4-FFF2-40B4-BE49-F238E27FC236}">
                      <a16:creationId xmlns:a16="http://schemas.microsoft.com/office/drawing/2014/main" id="{50E1488D-EDEA-4CC5-937C-57DBBC25FE64}"/>
                    </a:ext>
                  </a:extLst>
                </p:cNvPr>
                <p:cNvPicPr/>
                <p:nvPr/>
              </p:nvPicPr>
              <p:blipFill>
                <a:blip r:embed="rId281"/>
                <a:stretch>
                  <a:fillRect/>
                </a:stretch>
              </p:blipFill>
              <p:spPr>
                <a:xfrm>
                  <a:off x="1896033" y="5404015"/>
                  <a:ext cx="291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4" name="Ink 183">
                  <a:extLst>
                    <a:ext uri="{FF2B5EF4-FFF2-40B4-BE49-F238E27FC236}">
                      <a16:creationId xmlns:a16="http://schemas.microsoft.com/office/drawing/2014/main" id="{FD7BED50-1E0F-4A22-A4AD-22B4C162C2D2}"/>
                    </a:ext>
                  </a:extLst>
                </p14:cNvPr>
                <p14:cNvContentPartPr/>
                <p14:nvPr/>
              </p14:nvContentPartPr>
              <p14:xfrm>
                <a:off x="1854273" y="5295655"/>
                <a:ext cx="60480" cy="82440"/>
              </p14:xfrm>
            </p:contentPart>
          </mc:Choice>
          <mc:Fallback xmlns="">
            <p:pic>
              <p:nvPicPr>
                <p:cNvPr id="184" name="Ink 183">
                  <a:extLst>
                    <a:ext uri="{FF2B5EF4-FFF2-40B4-BE49-F238E27FC236}">
                      <a16:creationId xmlns:a16="http://schemas.microsoft.com/office/drawing/2014/main" id="{FD7BED50-1E0F-4A22-A4AD-22B4C162C2D2}"/>
                    </a:ext>
                  </a:extLst>
                </p:cNvPr>
                <p:cNvPicPr/>
                <p:nvPr/>
              </p:nvPicPr>
              <p:blipFill>
                <a:blip r:embed="rId283"/>
                <a:stretch>
                  <a:fillRect/>
                </a:stretch>
              </p:blipFill>
              <p:spPr>
                <a:xfrm>
                  <a:off x="1845633" y="5286655"/>
                  <a:ext cx="781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5" name="Ink 184">
                  <a:extLst>
                    <a:ext uri="{FF2B5EF4-FFF2-40B4-BE49-F238E27FC236}">
                      <a16:creationId xmlns:a16="http://schemas.microsoft.com/office/drawing/2014/main" id="{5F498D8D-8498-4040-9A45-6271DE78EA81}"/>
                    </a:ext>
                  </a:extLst>
                </p14:cNvPr>
                <p14:cNvContentPartPr/>
                <p14:nvPr/>
              </p14:nvContentPartPr>
              <p14:xfrm>
                <a:off x="1894593" y="5472415"/>
                <a:ext cx="21600" cy="126360"/>
              </p14:xfrm>
            </p:contentPart>
          </mc:Choice>
          <mc:Fallback xmlns="">
            <p:pic>
              <p:nvPicPr>
                <p:cNvPr id="185" name="Ink 184">
                  <a:extLst>
                    <a:ext uri="{FF2B5EF4-FFF2-40B4-BE49-F238E27FC236}">
                      <a16:creationId xmlns:a16="http://schemas.microsoft.com/office/drawing/2014/main" id="{5F498D8D-8498-4040-9A45-6271DE78EA81}"/>
                    </a:ext>
                  </a:extLst>
                </p:cNvPr>
                <p:cNvPicPr/>
                <p:nvPr/>
              </p:nvPicPr>
              <p:blipFill>
                <a:blip r:embed="rId285"/>
                <a:stretch>
                  <a:fillRect/>
                </a:stretch>
              </p:blipFill>
              <p:spPr>
                <a:xfrm>
                  <a:off x="1885953" y="5463415"/>
                  <a:ext cx="392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6" name="Ink 185">
                  <a:extLst>
                    <a:ext uri="{FF2B5EF4-FFF2-40B4-BE49-F238E27FC236}">
                      <a16:creationId xmlns:a16="http://schemas.microsoft.com/office/drawing/2014/main" id="{1C00E6F0-1489-4721-A2A2-A7693D58EE08}"/>
                    </a:ext>
                  </a:extLst>
                </p14:cNvPr>
                <p14:cNvContentPartPr/>
                <p14:nvPr/>
              </p14:nvContentPartPr>
              <p14:xfrm>
                <a:off x="1857873" y="5269375"/>
                <a:ext cx="40320" cy="55440"/>
              </p14:xfrm>
            </p:contentPart>
          </mc:Choice>
          <mc:Fallback xmlns="">
            <p:pic>
              <p:nvPicPr>
                <p:cNvPr id="186" name="Ink 185">
                  <a:extLst>
                    <a:ext uri="{FF2B5EF4-FFF2-40B4-BE49-F238E27FC236}">
                      <a16:creationId xmlns:a16="http://schemas.microsoft.com/office/drawing/2014/main" id="{1C00E6F0-1489-4721-A2A2-A7693D58EE08}"/>
                    </a:ext>
                  </a:extLst>
                </p:cNvPr>
                <p:cNvPicPr/>
                <p:nvPr/>
              </p:nvPicPr>
              <p:blipFill>
                <a:blip r:embed="rId287"/>
                <a:stretch>
                  <a:fillRect/>
                </a:stretch>
              </p:blipFill>
              <p:spPr>
                <a:xfrm>
                  <a:off x="1849233" y="5260735"/>
                  <a:ext cx="5796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7" name="Ink 186">
                  <a:extLst>
                    <a:ext uri="{FF2B5EF4-FFF2-40B4-BE49-F238E27FC236}">
                      <a16:creationId xmlns:a16="http://schemas.microsoft.com/office/drawing/2014/main" id="{335A3802-E52F-48CD-87B4-F98CF417674D}"/>
                    </a:ext>
                  </a:extLst>
                </p14:cNvPr>
                <p14:cNvContentPartPr/>
                <p14:nvPr/>
              </p14:nvContentPartPr>
              <p14:xfrm>
                <a:off x="2032473" y="5212135"/>
                <a:ext cx="236880" cy="358560"/>
              </p14:xfrm>
            </p:contentPart>
          </mc:Choice>
          <mc:Fallback xmlns="">
            <p:pic>
              <p:nvPicPr>
                <p:cNvPr id="187" name="Ink 186">
                  <a:extLst>
                    <a:ext uri="{FF2B5EF4-FFF2-40B4-BE49-F238E27FC236}">
                      <a16:creationId xmlns:a16="http://schemas.microsoft.com/office/drawing/2014/main" id="{335A3802-E52F-48CD-87B4-F98CF417674D}"/>
                    </a:ext>
                  </a:extLst>
                </p:cNvPr>
                <p:cNvPicPr/>
                <p:nvPr/>
              </p:nvPicPr>
              <p:blipFill>
                <a:blip r:embed="rId289"/>
                <a:stretch>
                  <a:fillRect/>
                </a:stretch>
              </p:blipFill>
              <p:spPr>
                <a:xfrm>
                  <a:off x="2023833" y="5203495"/>
                  <a:ext cx="254520" cy="376200"/>
                </a:xfrm>
                <a:prstGeom prst="rect">
                  <a:avLst/>
                </a:prstGeom>
              </p:spPr>
            </p:pic>
          </mc:Fallback>
        </mc:AlternateContent>
      </p:grpSp>
      <p:grpSp>
        <p:nvGrpSpPr>
          <p:cNvPr id="196" name="Group 195">
            <a:extLst>
              <a:ext uri="{FF2B5EF4-FFF2-40B4-BE49-F238E27FC236}">
                <a16:creationId xmlns:a16="http://schemas.microsoft.com/office/drawing/2014/main" id="{7ECB47A0-8A27-49F7-A421-6E04C0C5EBFB}"/>
              </a:ext>
            </a:extLst>
          </p:cNvPr>
          <p:cNvGrpSpPr/>
          <p:nvPr/>
        </p:nvGrpSpPr>
        <p:grpSpPr>
          <a:xfrm>
            <a:off x="2821953" y="5373415"/>
            <a:ext cx="226080" cy="123120"/>
            <a:chOff x="2821953" y="5373415"/>
            <a:chExt cx="226080" cy="123120"/>
          </a:xfrm>
        </p:grpSpPr>
        <mc:AlternateContent xmlns:mc="http://schemas.openxmlformats.org/markup-compatibility/2006" xmlns:p14="http://schemas.microsoft.com/office/powerpoint/2010/main">
          <mc:Choice Requires="p14">
            <p:contentPart p14:bwMode="auto" r:id="rId290">
              <p14:nvContentPartPr>
                <p14:cNvPr id="190" name="Ink 189">
                  <a:extLst>
                    <a:ext uri="{FF2B5EF4-FFF2-40B4-BE49-F238E27FC236}">
                      <a16:creationId xmlns:a16="http://schemas.microsoft.com/office/drawing/2014/main" id="{612A1AA5-95D2-4896-B3E6-509D310B8EC9}"/>
                    </a:ext>
                  </a:extLst>
                </p14:cNvPr>
                <p14:cNvContentPartPr/>
                <p14:nvPr/>
              </p14:nvContentPartPr>
              <p14:xfrm>
                <a:off x="2857593" y="5373415"/>
                <a:ext cx="150120" cy="20880"/>
              </p14:xfrm>
            </p:contentPart>
          </mc:Choice>
          <mc:Fallback xmlns="">
            <p:pic>
              <p:nvPicPr>
                <p:cNvPr id="190" name="Ink 189">
                  <a:extLst>
                    <a:ext uri="{FF2B5EF4-FFF2-40B4-BE49-F238E27FC236}">
                      <a16:creationId xmlns:a16="http://schemas.microsoft.com/office/drawing/2014/main" id="{612A1AA5-95D2-4896-B3E6-509D310B8EC9}"/>
                    </a:ext>
                  </a:extLst>
                </p:cNvPr>
                <p:cNvPicPr/>
                <p:nvPr/>
              </p:nvPicPr>
              <p:blipFill>
                <a:blip r:embed="rId291"/>
                <a:stretch>
                  <a:fillRect/>
                </a:stretch>
              </p:blipFill>
              <p:spPr>
                <a:xfrm>
                  <a:off x="2848953" y="5364775"/>
                  <a:ext cx="1677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1" name="Ink 190">
                  <a:extLst>
                    <a:ext uri="{FF2B5EF4-FFF2-40B4-BE49-F238E27FC236}">
                      <a16:creationId xmlns:a16="http://schemas.microsoft.com/office/drawing/2014/main" id="{81244305-9266-4279-A629-06A7B0746578}"/>
                    </a:ext>
                  </a:extLst>
                </p14:cNvPr>
                <p14:cNvContentPartPr/>
                <p14:nvPr/>
              </p14:nvContentPartPr>
              <p14:xfrm>
                <a:off x="2821953" y="5464135"/>
                <a:ext cx="226080" cy="32400"/>
              </p14:xfrm>
            </p:contentPart>
          </mc:Choice>
          <mc:Fallback xmlns="">
            <p:pic>
              <p:nvPicPr>
                <p:cNvPr id="191" name="Ink 190">
                  <a:extLst>
                    <a:ext uri="{FF2B5EF4-FFF2-40B4-BE49-F238E27FC236}">
                      <a16:creationId xmlns:a16="http://schemas.microsoft.com/office/drawing/2014/main" id="{81244305-9266-4279-A629-06A7B0746578}"/>
                    </a:ext>
                  </a:extLst>
                </p:cNvPr>
                <p:cNvPicPr/>
                <p:nvPr/>
              </p:nvPicPr>
              <p:blipFill>
                <a:blip r:embed="rId293"/>
                <a:stretch>
                  <a:fillRect/>
                </a:stretch>
              </p:blipFill>
              <p:spPr>
                <a:xfrm>
                  <a:off x="2812953" y="5455135"/>
                  <a:ext cx="243720" cy="50040"/>
                </a:xfrm>
                <a:prstGeom prst="rect">
                  <a:avLst/>
                </a:prstGeom>
              </p:spPr>
            </p:pic>
          </mc:Fallback>
        </mc:AlternateContent>
      </p:grpSp>
      <p:grpSp>
        <p:nvGrpSpPr>
          <p:cNvPr id="195" name="Group 194">
            <a:extLst>
              <a:ext uri="{FF2B5EF4-FFF2-40B4-BE49-F238E27FC236}">
                <a16:creationId xmlns:a16="http://schemas.microsoft.com/office/drawing/2014/main" id="{BE9A3B64-C9F0-4D34-9134-BC70336A5073}"/>
              </a:ext>
            </a:extLst>
          </p:cNvPr>
          <p:cNvGrpSpPr/>
          <p:nvPr/>
        </p:nvGrpSpPr>
        <p:grpSpPr>
          <a:xfrm>
            <a:off x="3392913" y="5247055"/>
            <a:ext cx="397080" cy="377640"/>
            <a:chOff x="3392913" y="5247055"/>
            <a:chExt cx="397080" cy="377640"/>
          </a:xfrm>
        </p:grpSpPr>
        <mc:AlternateContent xmlns:mc="http://schemas.openxmlformats.org/markup-compatibility/2006" xmlns:p14="http://schemas.microsoft.com/office/powerpoint/2010/main">
          <mc:Choice Requires="p14">
            <p:contentPart p14:bwMode="auto" r:id="rId294">
              <p14:nvContentPartPr>
                <p14:cNvPr id="192" name="Ink 191">
                  <a:extLst>
                    <a:ext uri="{FF2B5EF4-FFF2-40B4-BE49-F238E27FC236}">
                      <a16:creationId xmlns:a16="http://schemas.microsoft.com/office/drawing/2014/main" id="{7FABADF8-750E-46DF-8ED0-2AB979860A57}"/>
                    </a:ext>
                  </a:extLst>
                </p14:cNvPr>
                <p14:cNvContentPartPr/>
                <p14:nvPr/>
              </p14:nvContentPartPr>
              <p14:xfrm>
                <a:off x="3392913" y="5269375"/>
                <a:ext cx="43920" cy="188280"/>
              </p14:xfrm>
            </p:contentPart>
          </mc:Choice>
          <mc:Fallback xmlns="">
            <p:pic>
              <p:nvPicPr>
                <p:cNvPr id="192" name="Ink 191">
                  <a:extLst>
                    <a:ext uri="{FF2B5EF4-FFF2-40B4-BE49-F238E27FC236}">
                      <a16:creationId xmlns:a16="http://schemas.microsoft.com/office/drawing/2014/main" id="{7FABADF8-750E-46DF-8ED0-2AB979860A57}"/>
                    </a:ext>
                  </a:extLst>
                </p:cNvPr>
                <p:cNvPicPr/>
                <p:nvPr/>
              </p:nvPicPr>
              <p:blipFill>
                <a:blip r:embed="rId295"/>
                <a:stretch>
                  <a:fillRect/>
                </a:stretch>
              </p:blipFill>
              <p:spPr>
                <a:xfrm>
                  <a:off x="3384273" y="5260735"/>
                  <a:ext cx="615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3" name="Ink 192">
                  <a:extLst>
                    <a:ext uri="{FF2B5EF4-FFF2-40B4-BE49-F238E27FC236}">
                      <a16:creationId xmlns:a16="http://schemas.microsoft.com/office/drawing/2014/main" id="{7DE90919-FC90-4FC7-A01C-AEC6B3D73A06}"/>
                    </a:ext>
                  </a:extLst>
                </p14:cNvPr>
                <p14:cNvContentPartPr/>
                <p14:nvPr/>
              </p14:nvContentPartPr>
              <p14:xfrm>
                <a:off x="3411273" y="5247055"/>
                <a:ext cx="138600" cy="231120"/>
              </p14:xfrm>
            </p:contentPart>
          </mc:Choice>
          <mc:Fallback xmlns="">
            <p:pic>
              <p:nvPicPr>
                <p:cNvPr id="193" name="Ink 192">
                  <a:extLst>
                    <a:ext uri="{FF2B5EF4-FFF2-40B4-BE49-F238E27FC236}">
                      <a16:creationId xmlns:a16="http://schemas.microsoft.com/office/drawing/2014/main" id="{7DE90919-FC90-4FC7-A01C-AEC6B3D73A06}"/>
                    </a:ext>
                  </a:extLst>
                </p:cNvPr>
                <p:cNvPicPr/>
                <p:nvPr/>
              </p:nvPicPr>
              <p:blipFill>
                <a:blip r:embed="rId297"/>
                <a:stretch>
                  <a:fillRect/>
                </a:stretch>
              </p:blipFill>
              <p:spPr>
                <a:xfrm>
                  <a:off x="3402273" y="5238415"/>
                  <a:ext cx="1562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4" name="Ink 193">
                  <a:extLst>
                    <a:ext uri="{FF2B5EF4-FFF2-40B4-BE49-F238E27FC236}">
                      <a16:creationId xmlns:a16="http://schemas.microsoft.com/office/drawing/2014/main" id="{A67D03DB-E3EB-427B-89C3-CD9174E6440E}"/>
                    </a:ext>
                  </a:extLst>
                </p14:cNvPr>
                <p14:cNvContentPartPr/>
                <p14:nvPr/>
              </p14:nvContentPartPr>
              <p14:xfrm>
                <a:off x="3593433" y="5445415"/>
                <a:ext cx="196560" cy="179280"/>
              </p14:xfrm>
            </p:contentPart>
          </mc:Choice>
          <mc:Fallback xmlns="">
            <p:pic>
              <p:nvPicPr>
                <p:cNvPr id="194" name="Ink 193">
                  <a:extLst>
                    <a:ext uri="{FF2B5EF4-FFF2-40B4-BE49-F238E27FC236}">
                      <a16:creationId xmlns:a16="http://schemas.microsoft.com/office/drawing/2014/main" id="{A67D03DB-E3EB-427B-89C3-CD9174E6440E}"/>
                    </a:ext>
                  </a:extLst>
                </p:cNvPr>
                <p:cNvPicPr/>
                <p:nvPr/>
              </p:nvPicPr>
              <p:blipFill>
                <a:blip r:embed="rId299"/>
                <a:stretch>
                  <a:fillRect/>
                </a:stretch>
              </p:blipFill>
              <p:spPr>
                <a:xfrm>
                  <a:off x="3584433" y="5436775"/>
                  <a:ext cx="214200" cy="196920"/>
                </a:xfrm>
                <a:prstGeom prst="rect">
                  <a:avLst/>
                </a:prstGeom>
              </p:spPr>
            </p:pic>
          </mc:Fallback>
        </mc:AlternateContent>
      </p:grpSp>
      <p:grpSp>
        <p:nvGrpSpPr>
          <p:cNvPr id="200" name="Group 199">
            <a:extLst>
              <a:ext uri="{FF2B5EF4-FFF2-40B4-BE49-F238E27FC236}">
                <a16:creationId xmlns:a16="http://schemas.microsoft.com/office/drawing/2014/main" id="{F1CD9BC2-8C15-4DC0-91D0-8E9B650B94A3}"/>
              </a:ext>
            </a:extLst>
          </p:cNvPr>
          <p:cNvGrpSpPr/>
          <p:nvPr/>
        </p:nvGrpSpPr>
        <p:grpSpPr>
          <a:xfrm>
            <a:off x="3799353" y="5237335"/>
            <a:ext cx="568800" cy="413280"/>
            <a:chOff x="3799353" y="5237335"/>
            <a:chExt cx="568800" cy="413280"/>
          </a:xfrm>
        </p:grpSpPr>
        <mc:AlternateContent xmlns:mc="http://schemas.openxmlformats.org/markup-compatibility/2006" xmlns:p14="http://schemas.microsoft.com/office/powerpoint/2010/main">
          <mc:Choice Requires="p14">
            <p:contentPart p14:bwMode="auto" r:id="rId300">
              <p14:nvContentPartPr>
                <p14:cNvPr id="197" name="Ink 196">
                  <a:extLst>
                    <a:ext uri="{FF2B5EF4-FFF2-40B4-BE49-F238E27FC236}">
                      <a16:creationId xmlns:a16="http://schemas.microsoft.com/office/drawing/2014/main" id="{AFA8E447-8AB1-42AF-A783-000400FFC462}"/>
                    </a:ext>
                  </a:extLst>
                </p14:cNvPr>
                <p14:cNvContentPartPr/>
                <p14:nvPr/>
              </p14:nvContentPartPr>
              <p14:xfrm>
                <a:off x="3799353" y="5246335"/>
                <a:ext cx="198000" cy="204120"/>
              </p14:xfrm>
            </p:contentPart>
          </mc:Choice>
          <mc:Fallback xmlns="">
            <p:pic>
              <p:nvPicPr>
                <p:cNvPr id="197" name="Ink 196">
                  <a:extLst>
                    <a:ext uri="{FF2B5EF4-FFF2-40B4-BE49-F238E27FC236}">
                      <a16:creationId xmlns:a16="http://schemas.microsoft.com/office/drawing/2014/main" id="{AFA8E447-8AB1-42AF-A783-000400FFC462}"/>
                    </a:ext>
                  </a:extLst>
                </p:cNvPr>
                <p:cNvPicPr/>
                <p:nvPr/>
              </p:nvPicPr>
              <p:blipFill>
                <a:blip r:embed="rId301"/>
                <a:stretch>
                  <a:fillRect/>
                </a:stretch>
              </p:blipFill>
              <p:spPr>
                <a:xfrm>
                  <a:off x="3790353" y="5237695"/>
                  <a:ext cx="2156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8" name="Ink 197">
                  <a:extLst>
                    <a:ext uri="{FF2B5EF4-FFF2-40B4-BE49-F238E27FC236}">
                      <a16:creationId xmlns:a16="http://schemas.microsoft.com/office/drawing/2014/main" id="{69DF4279-48A9-44A6-9D97-203093DD8098}"/>
                    </a:ext>
                  </a:extLst>
                </p14:cNvPr>
                <p14:cNvContentPartPr/>
                <p14:nvPr/>
              </p14:nvContentPartPr>
              <p14:xfrm>
                <a:off x="4025073" y="5237335"/>
                <a:ext cx="162000" cy="189000"/>
              </p14:xfrm>
            </p:contentPart>
          </mc:Choice>
          <mc:Fallback xmlns="">
            <p:pic>
              <p:nvPicPr>
                <p:cNvPr id="198" name="Ink 197">
                  <a:extLst>
                    <a:ext uri="{FF2B5EF4-FFF2-40B4-BE49-F238E27FC236}">
                      <a16:creationId xmlns:a16="http://schemas.microsoft.com/office/drawing/2014/main" id="{69DF4279-48A9-44A6-9D97-203093DD8098}"/>
                    </a:ext>
                  </a:extLst>
                </p:cNvPr>
                <p:cNvPicPr/>
                <p:nvPr/>
              </p:nvPicPr>
              <p:blipFill>
                <a:blip r:embed="rId303"/>
                <a:stretch>
                  <a:fillRect/>
                </a:stretch>
              </p:blipFill>
              <p:spPr>
                <a:xfrm>
                  <a:off x="4016433" y="5228335"/>
                  <a:ext cx="1796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99" name="Ink 198">
                  <a:extLst>
                    <a:ext uri="{FF2B5EF4-FFF2-40B4-BE49-F238E27FC236}">
                      <a16:creationId xmlns:a16="http://schemas.microsoft.com/office/drawing/2014/main" id="{B2E9ABB2-2E7C-45E8-8E84-890731D80672}"/>
                    </a:ext>
                  </a:extLst>
                </p14:cNvPr>
                <p14:cNvContentPartPr/>
                <p14:nvPr/>
              </p14:nvContentPartPr>
              <p14:xfrm>
                <a:off x="4251513" y="5446135"/>
                <a:ext cx="116640" cy="204480"/>
              </p14:xfrm>
            </p:contentPart>
          </mc:Choice>
          <mc:Fallback xmlns="">
            <p:pic>
              <p:nvPicPr>
                <p:cNvPr id="199" name="Ink 198">
                  <a:extLst>
                    <a:ext uri="{FF2B5EF4-FFF2-40B4-BE49-F238E27FC236}">
                      <a16:creationId xmlns:a16="http://schemas.microsoft.com/office/drawing/2014/main" id="{B2E9ABB2-2E7C-45E8-8E84-890731D80672}"/>
                    </a:ext>
                  </a:extLst>
                </p:cNvPr>
                <p:cNvPicPr/>
                <p:nvPr/>
              </p:nvPicPr>
              <p:blipFill>
                <a:blip r:embed="rId305"/>
                <a:stretch>
                  <a:fillRect/>
                </a:stretch>
              </p:blipFill>
              <p:spPr>
                <a:xfrm>
                  <a:off x="4242873" y="5437495"/>
                  <a:ext cx="134280" cy="22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6">
            <p14:nvContentPartPr>
              <p14:cNvPr id="201" name="Ink 200">
                <a:extLst>
                  <a:ext uri="{FF2B5EF4-FFF2-40B4-BE49-F238E27FC236}">
                    <a16:creationId xmlns:a16="http://schemas.microsoft.com/office/drawing/2014/main" id="{B3E8550E-960B-4289-9BC8-D93391C3B595}"/>
                  </a:ext>
                </a:extLst>
              </p14:cNvPr>
              <p14:cNvContentPartPr/>
              <p14:nvPr/>
            </p14:nvContentPartPr>
            <p14:xfrm>
              <a:off x="-445407" y="6255055"/>
              <a:ext cx="47160" cy="87480"/>
            </p14:xfrm>
          </p:contentPart>
        </mc:Choice>
        <mc:Fallback xmlns="">
          <p:pic>
            <p:nvPicPr>
              <p:cNvPr id="201" name="Ink 200">
                <a:extLst>
                  <a:ext uri="{FF2B5EF4-FFF2-40B4-BE49-F238E27FC236}">
                    <a16:creationId xmlns:a16="http://schemas.microsoft.com/office/drawing/2014/main" id="{B3E8550E-960B-4289-9BC8-D93391C3B595}"/>
                  </a:ext>
                </a:extLst>
              </p:cNvPr>
              <p:cNvPicPr/>
              <p:nvPr/>
            </p:nvPicPr>
            <p:blipFill>
              <a:blip r:embed="rId307"/>
              <a:stretch>
                <a:fillRect/>
              </a:stretch>
            </p:blipFill>
            <p:spPr>
              <a:xfrm>
                <a:off x="-454407" y="6246055"/>
                <a:ext cx="648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02" name="Ink 201">
                <a:extLst>
                  <a:ext uri="{FF2B5EF4-FFF2-40B4-BE49-F238E27FC236}">
                    <a16:creationId xmlns:a16="http://schemas.microsoft.com/office/drawing/2014/main" id="{A66E7836-D494-4AC1-8FD7-ED1FCA9F4E41}"/>
                  </a:ext>
                </a:extLst>
              </p14:cNvPr>
              <p14:cNvContentPartPr/>
              <p14:nvPr/>
            </p14:nvContentPartPr>
            <p14:xfrm>
              <a:off x="-293127" y="6210055"/>
              <a:ext cx="28800" cy="300600"/>
            </p14:xfrm>
          </p:contentPart>
        </mc:Choice>
        <mc:Fallback xmlns="">
          <p:pic>
            <p:nvPicPr>
              <p:cNvPr id="202" name="Ink 201">
                <a:extLst>
                  <a:ext uri="{FF2B5EF4-FFF2-40B4-BE49-F238E27FC236}">
                    <a16:creationId xmlns:a16="http://schemas.microsoft.com/office/drawing/2014/main" id="{A66E7836-D494-4AC1-8FD7-ED1FCA9F4E41}"/>
                  </a:ext>
                </a:extLst>
              </p:cNvPr>
              <p:cNvPicPr/>
              <p:nvPr/>
            </p:nvPicPr>
            <p:blipFill>
              <a:blip r:embed="rId309"/>
              <a:stretch>
                <a:fillRect/>
              </a:stretch>
            </p:blipFill>
            <p:spPr>
              <a:xfrm>
                <a:off x="-301767" y="6201415"/>
                <a:ext cx="4644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03" name="Ink 202">
                <a:extLst>
                  <a:ext uri="{FF2B5EF4-FFF2-40B4-BE49-F238E27FC236}">
                    <a16:creationId xmlns:a16="http://schemas.microsoft.com/office/drawing/2014/main" id="{39608E13-0102-490D-907C-9FC11B0BF568}"/>
                  </a:ext>
                </a:extLst>
              </p14:cNvPr>
              <p14:cNvContentPartPr/>
              <p14:nvPr/>
            </p14:nvContentPartPr>
            <p14:xfrm>
              <a:off x="-284487" y="6199975"/>
              <a:ext cx="93600" cy="163800"/>
            </p14:xfrm>
          </p:contentPart>
        </mc:Choice>
        <mc:Fallback xmlns="">
          <p:pic>
            <p:nvPicPr>
              <p:cNvPr id="203" name="Ink 202">
                <a:extLst>
                  <a:ext uri="{FF2B5EF4-FFF2-40B4-BE49-F238E27FC236}">
                    <a16:creationId xmlns:a16="http://schemas.microsoft.com/office/drawing/2014/main" id="{39608E13-0102-490D-907C-9FC11B0BF568}"/>
                  </a:ext>
                </a:extLst>
              </p:cNvPr>
              <p:cNvPicPr/>
              <p:nvPr/>
            </p:nvPicPr>
            <p:blipFill>
              <a:blip r:embed="rId311"/>
              <a:stretch>
                <a:fillRect/>
              </a:stretch>
            </p:blipFill>
            <p:spPr>
              <a:xfrm>
                <a:off x="-293487" y="6190975"/>
                <a:ext cx="1112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4" name="Ink 203">
                <a:extLst>
                  <a:ext uri="{FF2B5EF4-FFF2-40B4-BE49-F238E27FC236}">
                    <a16:creationId xmlns:a16="http://schemas.microsoft.com/office/drawing/2014/main" id="{BBC7930A-2554-4B78-8B17-7C11B397635E}"/>
                  </a:ext>
                </a:extLst>
              </p14:cNvPr>
              <p14:cNvContentPartPr/>
              <p14:nvPr/>
            </p14:nvContentPartPr>
            <p14:xfrm>
              <a:off x="-189807" y="6105655"/>
              <a:ext cx="178200" cy="257760"/>
            </p14:xfrm>
          </p:contentPart>
        </mc:Choice>
        <mc:Fallback xmlns="">
          <p:pic>
            <p:nvPicPr>
              <p:cNvPr id="204" name="Ink 203">
                <a:extLst>
                  <a:ext uri="{FF2B5EF4-FFF2-40B4-BE49-F238E27FC236}">
                    <a16:creationId xmlns:a16="http://schemas.microsoft.com/office/drawing/2014/main" id="{BBC7930A-2554-4B78-8B17-7C11B397635E}"/>
                  </a:ext>
                </a:extLst>
              </p:cNvPr>
              <p:cNvPicPr/>
              <p:nvPr/>
            </p:nvPicPr>
            <p:blipFill>
              <a:blip r:embed="rId313"/>
              <a:stretch>
                <a:fillRect/>
              </a:stretch>
            </p:blipFill>
            <p:spPr>
              <a:xfrm>
                <a:off x="-198807" y="6097015"/>
                <a:ext cx="195840" cy="275400"/>
              </a:xfrm>
              <a:prstGeom prst="rect">
                <a:avLst/>
              </a:prstGeom>
            </p:spPr>
          </p:pic>
        </mc:Fallback>
      </mc:AlternateContent>
      <p:grpSp>
        <p:nvGrpSpPr>
          <p:cNvPr id="225" name="Group 224">
            <a:extLst>
              <a:ext uri="{FF2B5EF4-FFF2-40B4-BE49-F238E27FC236}">
                <a16:creationId xmlns:a16="http://schemas.microsoft.com/office/drawing/2014/main" id="{599AE9B6-1C1A-451B-9BD5-DFC935844736}"/>
              </a:ext>
            </a:extLst>
          </p:cNvPr>
          <p:cNvGrpSpPr/>
          <p:nvPr/>
        </p:nvGrpSpPr>
        <p:grpSpPr>
          <a:xfrm>
            <a:off x="15033" y="6067855"/>
            <a:ext cx="1528920" cy="444240"/>
            <a:chOff x="15033" y="6067855"/>
            <a:chExt cx="1528920" cy="444240"/>
          </a:xfrm>
        </p:grpSpPr>
        <mc:AlternateContent xmlns:mc="http://schemas.openxmlformats.org/markup-compatibility/2006" xmlns:p14="http://schemas.microsoft.com/office/powerpoint/2010/main">
          <mc:Choice Requires="p14">
            <p:contentPart p14:bwMode="auto" r:id="rId314">
              <p14:nvContentPartPr>
                <p14:cNvPr id="205" name="Ink 204">
                  <a:extLst>
                    <a:ext uri="{FF2B5EF4-FFF2-40B4-BE49-F238E27FC236}">
                      <a16:creationId xmlns:a16="http://schemas.microsoft.com/office/drawing/2014/main" id="{26AEFF11-5AAC-46DC-A2AE-D1EBA44AA884}"/>
                    </a:ext>
                  </a:extLst>
                </p14:cNvPr>
                <p14:cNvContentPartPr/>
                <p14:nvPr/>
              </p14:nvContentPartPr>
              <p14:xfrm>
                <a:off x="15033" y="6213295"/>
                <a:ext cx="90360" cy="119160"/>
              </p14:xfrm>
            </p:contentPart>
          </mc:Choice>
          <mc:Fallback xmlns="">
            <p:pic>
              <p:nvPicPr>
                <p:cNvPr id="205" name="Ink 204">
                  <a:extLst>
                    <a:ext uri="{FF2B5EF4-FFF2-40B4-BE49-F238E27FC236}">
                      <a16:creationId xmlns:a16="http://schemas.microsoft.com/office/drawing/2014/main" id="{26AEFF11-5AAC-46DC-A2AE-D1EBA44AA884}"/>
                    </a:ext>
                  </a:extLst>
                </p:cNvPr>
                <p:cNvPicPr/>
                <p:nvPr/>
              </p:nvPicPr>
              <p:blipFill>
                <a:blip r:embed="rId315"/>
                <a:stretch>
                  <a:fillRect/>
                </a:stretch>
              </p:blipFill>
              <p:spPr>
                <a:xfrm>
                  <a:off x="6033" y="6204295"/>
                  <a:ext cx="1080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6" name="Ink 205">
                  <a:extLst>
                    <a:ext uri="{FF2B5EF4-FFF2-40B4-BE49-F238E27FC236}">
                      <a16:creationId xmlns:a16="http://schemas.microsoft.com/office/drawing/2014/main" id="{AFB0AB0B-3076-48C3-8038-3EFB9F37C9F6}"/>
                    </a:ext>
                  </a:extLst>
                </p14:cNvPr>
                <p14:cNvContentPartPr/>
                <p14:nvPr/>
              </p14:nvContentPartPr>
              <p14:xfrm>
                <a:off x="224193" y="6194215"/>
                <a:ext cx="160560" cy="152640"/>
              </p14:xfrm>
            </p:contentPart>
          </mc:Choice>
          <mc:Fallback xmlns="">
            <p:pic>
              <p:nvPicPr>
                <p:cNvPr id="206" name="Ink 205">
                  <a:extLst>
                    <a:ext uri="{FF2B5EF4-FFF2-40B4-BE49-F238E27FC236}">
                      <a16:creationId xmlns:a16="http://schemas.microsoft.com/office/drawing/2014/main" id="{AFB0AB0B-3076-48C3-8038-3EFB9F37C9F6}"/>
                    </a:ext>
                  </a:extLst>
                </p:cNvPr>
                <p:cNvPicPr/>
                <p:nvPr/>
              </p:nvPicPr>
              <p:blipFill>
                <a:blip r:embed="rId317"/>
                <a:stretch>
                  <a:fillRect/>
                </a:stretch>
              </p:blipFill>
              <p:spPr>
                <a:xfrm>
                  <a:off x="215193" y="6185215"/>
                  <a:ext cx="1782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9" name="Ink 208">
                  <a:extLst>
                    <a:ext uri="{FF2B5EF4-FFF2-40B4-BE49-F238E27FC236}">
                      <a16:creationId xmlns:a16="http://schemas.microsoft.com/office/drawing/2014/main" id="{6F388D05-0688-42FD-B04B-DF904145978F}"/>
                    </a:ext>
                  </a:extLst>
                </p14:cNvPr>
                <p14:cNvContentPartPr/>
                <p14:nvPr/>
              </p14:nvContentPartPr>
              <p14:xfrm>
                <a:off x="295473" y="6188095"/>
                <a:ext cx="75240" cy="181080"/>
              </p14:xfrm>
            </p:contentPart>
          </mc:Choice>
          <mc:Fallback xmlns="">
            <p:pic>
              <p:nvPicPr>
                <p:cNvPr id="209" name="Ink 208">
                  <a:extLst>
                    <a:ext uri="{FF2B5EF4-FFF2-40B4-BE49-F238E27FC236}">
                      <a16:creationId xmlns:a16="http://schemas.microsoft.com/office/drawing/2014/main" id="{6F388D05-0688-42FD-B04B-DF904145978F}"/>
                    </a:ext>
                  </a:extLst>
                </p:cNvPr>
                <p:cNvPicPr/>
                <p:nvPr/>
              </p:nvPicPr>
              <p:blipFill>
                <a:blip r:embed="rId319"/>
                <a:stretch>
                  <a:fillRect/>
                </a:stretch>
              </p:blipFill>
              <p:spPr>
                <a:xfrm>
                  <a:off x="286833" y="6179095"/>
                  <a:ext cx="928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10" name="Ink 209">
                  <a:extLst>
                    <a:ext uri="{FF2B5EF4-FFF2-40B4-BE49-F238E27FC236}">
                      <a16:creationId xmlns:a16="http://schemas.microsoft.com/office/drawing/2014/main" id="{6EF82F7C-F5CB-45B9-BB5E-773FBF0B3837}"/>
                    </a:ext>
                  </a:extLst>
                </p14:cNvPr>
                <p14:cNvContentPartPr/>
                <p14:nvPr/>
              </p14:nvContentPartPr>
              <p14:xfrm>
                <a:off x="427953" y="6243895"/>
                <a:ext cx="32400" cy="268200"/>
              </p14:xfrm>
            </p:contentPart>
          </mc:Choice>
          <mc:Fallback xmlns="">
            <p:pic>
              <p:nvPicPr>
                <p:cNvPr id="210" name="Ink 209">
                  <a:extLst>
                    <a:ext uri="{FF2B5EF4-FFF2-40B4-BE49-F238E27FC236}">
                      <a16:creationId xmlns:a16="http://schemas.microsoft.com/office/drawing/2014/main" id="{6EF82F7C-F5CB-45B9-BB5E-773FBF0B3837}"/>
                    </a:ext>
                  </a:extLst>
                </p:cNvPr>
                <p:cNvPicPr/>
                <p:nvPr/>
              </p:nvPicPr>
              <p:blipFill>
                <a:blip r:embed="rId321"/>
                <a:stretch>
                  <a:fillRect/>
                </a:stretch>
              </p:blipFill>
              <p:spPr>
                <a:xfrm>
                  <a:off x="419313" y="6235255"/>
                  <a:ext cx="500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11" name="Ink 210">
                  <a:extLst>
                    <a:ext uri="{FF2B5EF4-FFF2-40B4-BE49-F238E27FC236}">
                      <a16:creationId xmlns:a16="http://schemas.microsoft.com/office/drawing/2014/main" id="{25C56EAE-E85D-4601-AE44-741BC1BAEC29}"/>
                    </a:ext>
                  </a:extLst>
                </p14:cNvPr>
                <p14:cNvContentPartPr/>
                <p14:nvPr/>
              </p14:nvContentPartPr>
              <p14:xfrm>
                <a:off x="427233" y="6215815"/>
                <a:ext cx="110520" cy="156960"/>
              </p14:xfrm>
            </p:contentPart>
          </mc:Choice>
          <mc:Fallback xmlns="">
            <p:pic>
              <p:nvPicPr>
                <p:cNvPr id="211" name="Ink 210">
                  <a:extLst>
                    <a:ext uri="{FF2B5EF4-FFF2-40B4-BE49-F238E27FC236}">
                      <a16:creationId xmlns:a16="http://schemas.microsoft.com/office/drawing/2014/main" id="{25C56EAE-E85D-4601-AE44-741BC1BAEC29}"/>
                    </a:ext>
                  </a:extLst>
                </p:cNvPr>
                <p:cNvPicPr/>
                <p:nvPr/>
              </p:nvPicPr>
              <p:blipFill>
                <a:blip r:embed="rId323"/>
                <a:stretch>
                  <a:fillRect/>
                </a:stretch>
              </p:blipFill>
              <p:spPr>
                <a:xfrm>
                  <a:off x="418233" y="6207175"/>
                  <a:ext cx="1281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12" name="Ink 211">
                  <a:extLst>
                    <a:ext uri="{FF2B5EF4-FFF2-40B4-BE49-F238E27FC236}">
                      <a16:creationId xmlns:a16="http://schemas.microsoft.com/office/drawing/2014/main" id="{A5B71AB7-363A-471C-9426-C935C9DCF121}"/>
                    </a:ext>
                  </a:extLst>
                </p14:cNvPr>
                <p14:cNvContentPartPr/>
                <p14:nvPr/>
              </p14:nvContentPartPr>
              <p14:xfrm>
                <a:off x="548193" y="6067855"/>
                <a:ext cx="160200" cy="255960"/>
              </p14:xfrm>
            </p:contentPart>
          </mc:Choice>
          <mc:Fallback xmlns="">
            <p:pic>
              <p:nvPicPr>
                <p:cNvPr id="212" name="Ink 211">
                  <a:extLst>
                    <a:ext uri="{FF2B5EF4-FFF2-40B4-BE49-F238E27FC236}">
                      <a16:creationId xmlns:a16="http://schemas.microsoft.com/office/drawing/2014/main" id="{A5B71AB7-363A-471C-9426-C935C9DCF121}"/>
                    </a:ext>
                  </a:extLst>
                </p:cNvPr>
                <p:cNvPicPr/>
                <p:nvPr/>
              </p:nvPicPr>
              <p:blipFill>
                <a:blip r:embed="rId325"/>
                <a:stretch>
                  <a:fillRect/>
                </a:stretch>
              </p:blipFill>
              <p:spPr>
                <a:xfrm>
                  <a:off x="539553" y="6059215"/>
                  <a:ext cx="17784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13" name="Ink 212">
                  <a:extLst>
                    <a:ext uri="{FF2B5EF4-FFF2-40B4-BE49-F238E27FC236}">
                      <a16:creationId xmlns:a16="http://schemas.microsoft.com/office/drawing/2014/main" id="{41A66BDF-95AD-4064-AA99-EC1AB0B0BBDF}"/>
                    </a:ext>
                  </a:extLst>
                </p14:cNvPr>
                <p14:cNvContentPartPr/>
                <p14:nvPr/>
              </p14:nvContentPartPr>
              <p14:xfrm>
                <a:off x="746553" y="6173335"/>
                <a:ext cx="96120" cy="141840"/>
              </p14:xfrm>
            </p:contentPart>
          </mc:Choice>
          <mc:Fallback xmlns="">
            <p:pic>
              <p:nvPicPr>
                <p:cNvPr id="213" name="Ink 212">
                  <a:extLst>
                    <a:ext uri="{FF2B5EF4-FFF2-40B4-BE49-F238E27FC236}">
                      <a16:creationId xmlns:a16="http://schemas.microsoft.com/office/drawing/2014/main" id="{41A66BDF-95AD-4064-AA99-EC1AB0B0BBDF}"/>
                    </a:ext>
                  </a:extLst>
                </p:cNvPr>
                <p:cNvPicPr/>
                <p:nvPr/>
              </p:nvPicPr>
              <p:blipFill>
                <a:blip r:embed="rId327"/>
                <a:stretch>
                  <a:fillRect/>
                </a:stretch>
              </p:blipFill>
              <p:spPr>
                <a:xfrm>
                  <a:off x="737553" y="6164695"/>
                  <a:ext cx="11376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14" name="Ink 213">
                  <a:extLst>
                    <a:ext uri="{FF2B5EF4-FFF2-40B4-BE49-F238E27FC236}">
                      <a16:creationId xmlns:a16="http://schemas.microsoft.com/office/drawing/2014/main" id="{3BDF6BEF-3249-425E-A422-6F2D03AE32F6}"/>
                    </a:ext>
                  </a:extLst>
                </p14:cNvPr>
                <p14:cNvContentPartPr/>
                <p14:nvPr/>
              </p14:nvContentPartPr>
              <p14:xfrm>
                <a:off x="864273" y="6171895"/>
                <a:ext cx="193680" cy="168840"/>
              </p14:xfrm>
            </p:contentPart>
          </mc:Choice>
          <mc:Fallback xmlns="">
            <p:pic>
              <p:nvPicPr>
                <p:cNvPr id="214" name="Ink 213">
                  <a:extLst>
                    <a:ext uri="{FF2B5EF4-FFF2-40B4-BE49-F238E27FC236}">
                      <a16:creationId xmlns:a16="http://schemas.microsoft.com/office/drawing/2014/main" id="{3BDF6BEF-3249-425E-A422-6F2D03AE32F6}"/>
                    </a:ext>
                  </a:extLst>
                </p:cNvPr>
                <p:cNvPicPr/>
                <p:nvPr/>
              </p:nvPicPr>
              <p:blipFill>
                <a:blip r:embed="rId329"/>
                <a:stretch>
                  <a:fillRect/>
                </a:stretch>
              </p:blipFill>
              <p:spPr>
                <a:xfrm>
                  <a:off x="855273" y="6163255"/>
                  <a:ext cx="2113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16" name="Ink 215">
                  <a:extLst>
                    <a:ext uri="{FF2B5EF4-FFF2-40B4-BE49-F238E27FC236}">
                      <a16:creationId xmlns:a16="http://schemas.microsoft.com/office/drawing/2014/main" id="{EA4167CD-5975-46EB-B37E-590DD8580762}"/>
                    </a:ext>
                  </a:extLst>
                </p14:cNvPr>
                <p14:cNvContentPartPr/>
                <p14:nvPr/>
              </p14:nvContentPartPr>
              <p14:xfrm>
                <a:off x="1096473" y="6178015"/>
                <a:ext cx="118080" cy="166320"/>
              </p14:xfrm>
            </p:contentPart>
          </mc:Choice>
          <mc:Fallback xmlns="">
            <p:pic>
              <p:nvPicPr>
                <p:cNvPr id="216" name="Ink 215">
                  <a:extLst>
                    <a:ext uri="{FF2B5EF4-FFF2-40B4-BE49-F238E27FC236}">
                      <a16:creationId xmlns:a16="http://schemas.microsoft.com/office/drawing/2014/main" id="{EA4167CD-5975-46EB-B37E-590DD8580762}"/>
                    </a:ext>
                  </a:extLst>
                </p:cNvPr>
                <p:cNvPicPr/>
                <p:nvPr/>
              </p:nvPicPr>
              <p:blipFill>
                <a:blip r:embed="rId331"/>
                <a:stretch>
                  <a:fillRect/>
                </a:stretch>
              </p:blipFill>
              <p:spPr>
                <a:xfrm>
                  <a:off x="1087473" y="6169015"/>
                  <a:ext cx="1357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17" name="Ink 216">
                  <a:extLst>
                    <a:ext uri="{FF2B5EF4-FFF2-40B4-BE49-F238E27FC236}">
                      <a16:creationId xmlns:a16="http://schemas.microsoft.com/office/drawing/2014/main" id="{DCC7FC5B-E2EF-4CFF-BC9D-41F8ED99B947}"/>
                    </a:ext>
                  </a:extLst>
                </p14:cNvPr>
                <p14:cNvContentPartPr/>
                <p14:nvPr/>
              </p14:nvContentPartPr>
              <p14:xfrm>
                <a:off x="1275033" y="6173695"/>
                <a:ext cx="161280" cy="141480"/>
              </p14:xfrm>
            </p:contentPart>
          </mc:Choice>
          <mc:Fallback xmlns="">
            <p:pic>
              <p:nvPicPr>
                <p:cNvPr id="217" name="Ink 216">
                  <a:extLst>
                    <a:ext uri="{FF2B5EF4-FFF2-40B4-BE49-F238E27FC236}">
                      <a16:creationId xmlns:a16="http://schemas.microsoft.com/office/drawing/2014/main" id="{DCC7FC5B-E2EF-4CFF-BC9D-41F8ED99B947}"/>
                    </a:ext>
                  </a:extLst>
                </p:cNvPr>
                <p:cNvPicPr/>
                <p:nvPr/>
              </p:nvPicPr>
              <p:blipFill>
                <a:blip r:embed="rId333"/>
                <a:stretch>
                  <a:fillRect/>
                </a:stretch>
              </p:blipFill>
              <p:spPr>
                <a:xfrm>
                  <a:off x="1266033" y="6165055"/>
                  <a:ext cx="1789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18" name="Ink 217">
                  <a:extLst>
                    <a:ext uri="{FF2B5EF4-FFF2-40B4-BE49-F238E27FC236}">
                      <a16:creationId xmlns:a16="http://schemas.microsoft.com/office/drawing/2014/main" id="{8821495E-5952-477F-BB5F-71681F209052}"/>
                    </a:ext>
                  </a:extLst>
                </p14:cNvPr>
                <p14:cNvContentPartPr/>
                <p14:nvPr/>
              </p14:nvContentPartPr>
              <p14:xfrm>
                <a:off x="1476273" y="6151735"/>
                <a:ext cx="67680" cy="156960"/>
              </p14:xfrm>
            </p:contentPart>
          </mc:Choice>
          <mc:Fallback xmlns="">
            <p:pic>
              <p:nvPicPr>
                <p:cNvPr id="218" name="Ink 217">
                  <a:extLst>
                    <a:ext uri="{FF2B5EF4-FFF2-40B4-BE49-F238E27FC236}">
                      <a16:creationId xmlns:a16="http://schemas.microsoft.com/office/drawing/2014/main" id="{8821495E-5952-477F-BB5F-71681F209052}"/>
                    </a:ext>
                  </a:extLst>
                </p:cNvPr>
                <p:cNvPicPr/>
                <p:nvPr/>
              </p:nvPicPr>
              <p:blipFill>
                <a:blip r:embed="rId335"/>
                <a:stretch>
                  <a:fillRect/>
                </a:stretch>
              </p:blipFill>
              <p:spPr>
                <a:xfrm>
                  <a:off x="1467273" y="6142735"/>
                  <a:ext cx="85320" cy="174600"/>
                </a:xfrm>
                <a:prstGeom prst="rect">
                  <a:avLst/>
                </a:prstGeom>
              </p:spPr>
            </p:pic>
          </mc:Fallback>
        </mc:AlternateContent>
      </p:grpSp>
      <p:grpSp>
        <p:nvGrpSpPr>
          <p:cNvPr id="224" name="Group 223">
            <a:extLst>
              <a:ext uri="{FF2B5EF4-FFF2-40B4-BE49-F238E27FC236}">
                <a16:creationId xmlns:a16="http://schemas.microsoft.com/office/drawing/2014/main" id="{26811DC2-6111-41FD-B36D-11EAA6A81150}"/>
              </a:ext>
            </a:extLst>
          </p:cNvPr>
          <p:cNvGrpSpPr/>
          <p:nvPr/>
        </p:nvGrpSpPr>
        <p:grpSpPr>
          <a:xfrm>
            <a:off x="2006913" y="6001975"/>
            <a:ext cx="619200" cy="270000"/>
            <a:chOff x="2006913" y="6001975"/>
            <a:chExt cx="619200" cy="270000"/>
          </a:xfrm>
        </p:grpSpPr>
        <mc:AlternateContent xmlns:mc="http://schemas.openxmlformats.org/markup-compatibility/2006" xmlns:p14="http://schemas.microsoft.com/office/powerpoint/2010/main">
          <mc:Choice Requires="p14">
            <p:contentPart p14:bwMode="auto" r:id="rId336">
              <p14:nvContentPartPr>
                <p14:cNvPr id="219" name="Ink 218">
                  <a:extLst>
                    <a:ext uri="{FF2B5EF4-FFF2-40B4-BE49-F238E27FC236}">
                      <a16:creationId xmlns:a16="http://schemas.microsoft.com/office/drawing/2014/main" id="{34B4F532-9599-49D2-B544-9C37D830019A}"/>
                    </a:ext>
                  </a:extLst>
                </p14:cNvPr>
                <p14:cNvContentPartPr/>
                <p14:nvPr/>
              </p14:nvContentPartPr>
              <p14:xfrm>
                <a:off x="2006913" y="6120415"/>
                <a:ext cx="218520" cy="151560"/>
              </p14:xfrm>
            </p:contentPart>
          </mc:Choice>
          <mc:Fallback xmlns="">
            <p:pic>
              <p:nvPicPr>
                <p:cNvPr id="219" name="Ink 218">
                  <a:extLst>
                    <a:ext uri="{FF2B5EF4-FFF2-40B4-BE49-F238E27FC236}">
                      <a16:creationId xmlns:a16="http://schemas.microsoft.com/office/drawing/2014/main" id="{34B4F532-9599-49D2-B544-9C37D830019A}"/>
                    </a:ext>
                  </a:extLst>
                </p:cNvPr>
                <p:cNvPicPr/>
                <p:nvPr/>
              </p:nvPicPr>
              <p:blipFill>
                <a:blip r:embed="rId337"/>
                <a:stretch>
                  <a:fillRect/>
                </a:stretch>
              </p:blipFill>
              <p:spPr>
                <a:xfrm>
                  <a:off x="1998273" y="6111775"/>
                  <a:ext cx="2361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20" name="Ink 219">
                  <a:extLst>
                    <a:ext uri="{FF2B5EF4-FFF2-40B4-BE49-F238E27FC236}">
                      <a16:creationId xmlns:a16="http://schemas.microsoft.com/office/drawing/2014/main" id="{A06AE9BB-253C-4E4B-8771-51511DB1EC59}"/>
                    </a:ext>
                  </a:extLst>
                </p14:cNvPr>
                <p14:cNvContentPartPr/>
                <p14:nvPr/>
              </p14:nvContentPartPr>
              <p14:xfrm>
                <a:off x="2226153" y="6116815"/>
                <a:ext cx="163440" cy="145800"/>
              </p14:xfrm>
            </p:contentPart>
          </mc:Choice>
          <mc:Fallback xmlns="">
            <p:pic>
              <p:nvPicPr>
                <p:cNvPr id="220" name="Ink 219">
                  <a:extLst>
                    <a:ext uri="{FF2B5EF4-FFF2-40B4-BE49-F238E27FC236}">
                      <a16:creationId xmlns:a16="http://schemas.microsoft.com/office/drawing/2014/main" id="{A06AE9BB-253C-4E4B-8771-51511DB1EC59}"/>
                    </a:ext>
                  </a:extLst>
                </p:cNvPr>
                <p:cNvPicPr/>
                <p:nvPr/>
              </p:nvPicPr>
              <p:blipFill>
                <a:blip r:embed="rId339"/>
                <a:stretch>
                  <a:fillRect/>
                </a:stretch>
              </p:blipFill>
              <p:spPr>
                <a:xfrm>
                  <a:off x="2217513" y="6107815"/>
                  <a:ext cx="1810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21" name="Ink 220">
                  <a:extLst>
                    <a:ext uri="{FF2B5EF4-FFF2-40B4-BE49-F238E27FC236}">
                      <a16:creationId xmlns:a16="http://schemas.microsoft.com/office/drawing/2014/main" id="{D519445C-67D3-4B1A-B6EF-478C662892AA}"/>
                    </a:ext>
                  </a:extLst>
                </p14:cNvPr>
                <p14:cNvContentPartPr/>
                <p14:nvPr/>
              </p14:nvContentPartPr>
              <p14:xfrm>
                <a:off x="2367633" y="6045535"/>
                <a:ext cx="54360" cy="90000"/>
              </p14:xfrm>
            </p:contentPart>
          </mc:Choice>
          <mc:Fallback xmlns="">
            <p:pic>
              <p:nvPicPr>
                <p:cNvPr id="221" name="Ink 220">
                  <a:extLst>
                    <a:ext uri="{FF2B5EF4-FFF2-40B4-BE49-F238E27FC236}">
                      <a16:creationId xmlns:a16="http://schemas.microsoft.com/office/drawing/2014/main" id="{D519445C-67D3-4B1A-B6EF-478C662892AA}"/>
                    </a:ext>
                  </a:extLst>
                </p:cNvPr>
                <p:cNvPicPr/>
                <p:nvPr/>
              </p:nvPicPr>
              <p:blipFill>
                <a:blip r:embed="rId341"/>
                <a:stretch>
                  <a:fillRect/>
                </a:stretch>
              </p:blipFill>
              <p:spPr>
                <a:xfrm>
                  <a:off x="2358993" y="6036535"/>
                  <a:ext cx="7200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22" name="Ink 221">
                  <a:extLst>
                    <a:ext uri="{FF2B5EF4-FFF2-40B4-BE49-F238E27FC236}">
                      <a16:creationId xmlns:a16="http://schemas.microsoft.com/office/drawing/2014/main" id="{74A28D32-C395-409A-AB1A-9E63017F7520}"/>
                    </a:ext>
                  </a:extLst>
                </p14:cNvPr>
                <p14:cNvContentPartPr/>
                <p14:nvPr/>
              </p14:nvContentPartPr>
              <p14:xfrm>
                <a:off x="2468433" y="6001975"/>
                <a:ext cx="157680" cy="270000"/>
              </p14:xfrm>
            </p:contentPart>
          </mc:Choice>
          <mc:Fallback xmlns="">
            <p:pic>
              <p:nvPicPr>
                <p:cNvPr id="222" name="Ink 221">
                  <a:extLst>
                    <a:ext uri="{FF2B5EF4-FFF2-40B4-BE49-F238E27FC236}">
                      <a16:creationId xmlns:a16="http://schemas.microsoft.com/office/drawing/2014/main" id="{74A28D32-C395-409A-AB1A-9E63017F7520}"/>
                    </a:ext>
                  </a:extLst>
                </p:cNvPr>
                <p:cNvPicPr/>
                <p:nvPr/>
              </p:nvPicPr>
              <p:blipFill>
                <a:blip r:embed="rId343"/>
                <a:stretch>
                  <a:fillRect/>
                </a:stretch>
              </p:blipFill>
              <p:spPr>
                <a:xfrm>
                  <a:off x="2459433" y="5992975"/>
                  <a:ext cx="175320" cy="287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4">
            <p14:nvContentPartPr>
              <p14:cNvPr id="223" name="Ink 222">
                <a:extLst>
                  <a:ext uri="{FF2B5EF4-FFF2-40B4-BE49-F238E27FC236}">
                    <a16:creationId xmlns:a16="http://schemas.microsoft.com/office/drawing/2014/main" id="{7A6F801D-FC2F-4EF4-99E2-E4BE71B71EC7}"/>
                  </a:ext>
                </a:extLst>
              </p14:cNvPr>
              <p14:cNvContentPartPr/>
              <p14:nvPr/>
            </p14:nvContentPartPr>
            <p14:xfrm>
              <a:off x="2949033" y="6145255"/>
              <a:ext cx="211680" cy="104400"/>
            </p14:xfrm>
          </p:contentPart>
        </mc:Choice>
        <mc:Fallback xmlns="">
          <p:pic>
            <p:nvPicPr>
              <p:cNvPr id="223" name="Ink 222">
                <a:extLst>
                  <a:ext uri="{FF2B5EF4-FFF2-40B4-BE49-F238E27FC236}">
                    <a16:creationId xmlns:a16="http://schemas.microsoft.com/office/drawing/2014/main" id="{7A6F801D-FC2F-4EF4-99E2-E4BE71B71EC7}"/>
                  </a:ext>
                </a:extLst>
              </p:cNvPr>
              <p:cNvPicPr/>
              <p:nvPr/>
            </p:nvPicPr>
            <p:blipFill>
              <a:blip r:embed="rId345"/>
              <a:stretch>
                <a:fillRect/>
              </a:stretch>
            </p:blipFill>
            <p:spPr>
              <a:xfrm>
                <a:off x="2940393" y="6136615"/>
                <a:ext cx="2293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26" name="Ink 225">
                <a:extLst>
                  <a:ext uri="{FF2B5EF4-FFF2-40B4-BE49-F238E27FC236}">
                    <a16:creationId xmlns:a16="http://schemas.microsoft.com/office/drawing/2014/main" id="{BD8E3CBF-8DD6-4AF3-BD1F-DACDF1150795}"/>
                  </a:ext>
                </a:extLst>
              </p14:cNvPr>
              <p14:cNvContentPartPr/>
              <p14:nvPr/>
            </p14:nvContentPartPr>
            <p14:xfrm>
              <a:off x="-821247" y="3393055"/>
              <a:ext cx="1201680" cy="101520"/>
            </p14:xfrm>
          </p:contentPart>
        </mc:Choice>
        <mc:Fallback xmlns="">
          <p:pic>
            <p:nvPicPr>
              <p:cNvPr id="226" name="Ink 225">
                <a:extLst>
                  <a:ext uri="{FF2B5EF4-FFF2-40B4-BE49-F238E27FC236}">
                    <a16:creationId xmlns:a16="http://schemas.microsoft.com/office/drawing/2014/main" id="{BD8E3CBF-8DD6-4AF3-BD1F-DACDF1150795}"/>
                  </a:ext>
                </a:extLst>
              </p:cNvPr>
              <p:cNvPicPr/>
              <p:nvPr/>
            </p:nvPicPr>
            <p:blipFill>
              <a:blip r:embed="rId347"/>
              <a:stretch>
                <a:fillRect/>
              </a:stretch>
            </p:blipFill>
            <p:spPr>
              <a:xfrm>
                <a:off x="-829887" y="3384055"/>
                <a:ext cx="121932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27" name="Ink 226">
                <a:extLst>
                  <a:ext uri="{FF2B5EF4-FFF2-40B4-BE49-F238E27FC236}">
                    <a16:creationId xmlns:a16="http://schemas.microsoft.com/office/drawing/2014/main" id="{DE9C168E-D3AA-4A95-8E29-79F4DB697B10}"/>
                  </a:ext>
                </a:extLst>
              </p14:cNvPr>
              <p14:cNvContentPartPr/>
              <p14:nvPr/>
            </p14:nvContentPartPr>
            <p14:xfrm>
              <a:off x="-649527" y="5862655"/>
              <a:ext cx="947160" cy="100800"/>
            </p14:xfrm>
          </p:contentPart>
        </mc:Choice>
        <mc:Fallback xmlns="">
          <p:pic>
            <p:nvPicPr>
              <p:cNvPr id="227" name="Ink 226">
                <a:extLst>
                  <a:ext uri="{FF2B5EF4-FFF2-40B4-BE49-F238E27FC236}">
                    <a16:creationId xmlns:a16="http://schemas.microsoft.com/office/drawing/2014/main" id="{DE9C168E-D3AA-4A95-8E29-79F4DB697B10}"/>
                  </a:ext>
                </a:extLst>
              </p:cNvPr>
              <p:cNvPicPr/>
              <p:nvPr/>
            </p:nvPicPr>
            <p:blipFill>
              <a:blip r:embed="rId349"/>
              <a:stretch>
                <a:fillRect/>
              </a:stretch>
            </p:blipFill>
            <p:spPr>
              <a:xfrm>
                <a:off x="-658527" y="5854015"/>
                <a:ext cx="964800" cy="118440"/>
              </a:xfrm>
              <a:prstGeom prst="rect">
                <a:avLst/>
              </a:prstGeom>
            </p:spPr>
          </p:pic>
        </mc:Fallback>
      </mc:AlternateContent>
      <p:grpSp>
        <p:nvGrpSpPr>
          <p:cNvPr id="235" name="Group 234">
            <a:extLst>
              <a:ext uri="{FF2B5EF4-FFF2-40B4-BE49-F238E27FC236}">
                <a16:creationId xmlns:a16="http://schemas.microsoft.com/office/drawing/2014/main" id="{58759914-CAE9-4FFC-A5A8-C4EBA6020214}"/>
              </a:ext>
            </a:extLst>
          </p:cNvPr>
          <p:cNvGrpSpPr/>
          <p:nvPr/>
        </p:nvGrpSpPr>
        <p:grpSpPr>
          <a:xfrm>
            <a:off x="3309753" y="5982895"/>
            <a:ext cx="432360" cy="295920"/>
            <a:chOff x="3309753" y="5982895"/>
            <a:chExt cx="432360" cy="295920"/>
          </a:xfrm>
        </p:grpSpPr>
        <mc:AlternateContent xmlns:mc="http://schemas.openxmlformats.org/markup-compatibility/2006" xmlns:p14="http://schemas.microsoft.com/office/powerpoint/2010/main">
          <mc:Choice Requires="p14">
            <p:contentPart p14:bwMode="auto" r:id="rId350">
              <p14:nvContentPartPr>
                <p14:cNvPr id="228" name="Ink 227">
                  <a:extLst>
                    <a:ext uri="{FF2B5EF4-FFF2-40B4-BE49-F238E27FC236}">
                      <a16:creationId xmlns:a16="http://schemas.microsoft.com/office/drawing/2014/main" id="{EABCF1D4-C779-4052-B398-10E493E951BA}"/>
                    </a:ext>
                  </a:extLst>
                </p14:cNvPr>
                <p14:cNvContentPartPr/>
                <p14:nvPr/>
              </p14:nvContentPartPr>
              <p14:xfrm>
                <a:off x="3309753" y="6019975"/>
                <a:ext cx="54720" cy="154440"/>
              </p14:xfrm>
            </p:contentPart>
          </mc:Choice>
          <mc:Fallback xmlns="">
            <p:pic>
              <p:nvPicPr>
                <p:cNvPr id="228" name="Ink 227">
                  <a:extLst>
                    <a:ext uri="{FF2B5EF4-FFF2-40B4-BE49-F238E27FC236}">
                      <a16:creationId xmlns:a16="http://schemas.microsoft.com/office/drawing/2014/main" id="{EABCF1D4-C779-4052-B398-10E493E951BA}"/>
                    </a:ext>
                  </a:extLst>
                </p:cNvPr>
                <p:cNvPicPr/>
                <p:nvPr/>
              </p:nvPicPr>
              <p:blipFill>
                <a:blip r:embed="rId351"/>
                <a:stretch>
                  <a:fillRect/>
                </a:stretch>
              </p:blipFill>
              <p:spPr>
                <a:xfrm>
                  <a:off x="3300753" y="6011335"/>
                  <a:ext cx="723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29" name="Ink 228">
                  <a:extLst>
                    <a:ext uri="{FF2B5EF4-FFF2-40B4-BE49-F238E27FC236}">
                      <a16:creationId xmlns:a16="http://schemas.microsoft.com/office/drawing/2014/main" id="{CE34B803-01B0-4E3A-AEEE-76EC187AA04C}"/>
                    </a:ext>
                  </a:extLst>
                </p14:cNvPr>
                <p14:cNvContentPartPr/>
                <p14:nvPr/>
              </p14:nvContentPartPr>
              <p14:xfrm>
                <a:off x="3323793" y="5982895"/>
                <a:ext cx="178560" cy="222120"/>
              </p14:xfrm>
            </p:contentPart>
          </mc:Choice>
          <mc:Fallback xmlns="">
            <p:pic>
              <p:nvPicPr>
                <p:cNvPr id="229" name="Ink 228">
                  <a:extLst>
                    <a:ext uri="{FF2B5EF4-FFF2-40B4-BE49-F238E27FC236}">
                      <a16:creationId xmlns:a16="http://schemas.microsoft.com/office/drawing/2014/main" id="{CE34B803-01B0-4E3A-AEEE-76EC187AA04C}"/>
                    </a:ext>
                  </a:extLst>
                </p:cNvPr>
                <p:cNvPicPr/>
                <p:nvPr/>
              </p:nvPicPr>
              <p:blipFill>
                <a:blip r:embed="rId353"/>
                <a:stretch>
                  <a:fillRect/>
                </a:stretch>
              </p:blipFill>
              <p:spPr>
                <a:xfrm>
                  <a:off x="3315153" y="5973895"/>
                  <a:ext cx="1962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30" name="Ink 229">
                  <a:extLst>
                    <a:ext uri="{FF2B5EF4-FFF2-40B4-BE49-F238E27FC236}">
                      <a16:creationId xmlns:a16="http://schemas.microsoft.com/office/drawing/2014/main" id="{CB304718-EFBB-47F4-93E4-D2704495342D}"/>
                    </a:ext>
                  </a:extLst>
                </p14:cNvPr>
                <p14:cNvContentPartPr/>
                <p14:nvPr/>
              </p14:nvContentPartPr>
              <p14:xfrm>
                <a:off x="3618633" y="6098095"/>
                <a:ext cx="123480" cy="180720"/>
              </p14:xfrm>
            </p:contentPart>
          </mc:Choice>
          <mc:Fallback xmlns="">
            <p:pic>
              <p:nvPicPr>
                <p:cNvPr id="230" name="Ink 229">
                  <a:extLst>
                    <a:ext uri="{FF2B5EF4-FFF2-40B4-BE49-F238E27FC236}">
                      <a16:creationId xmlns:a16="http://schemas.microsoft.com/office/drawing/2014/main" id="{CB304718-EFBB-47F4-93E4-D2704495342D}"/>
                    </a:ext>
                  </a:extLst>
                </p:cNvPr>
                <p:cNvPicPr/>
                <p:nvPr/>
              </p:nvPicPr>
              <p:blipFill>
                <a:blip r:embed="rId355"/>
                <a:stretch>
                  <a:fillRect/>
                </a:stretch>
              </p:blipFill>
              <p:spPr>
                <a:xfrm>
                  <a:off x="3609993" y="6089095"/>
                  <a:ext cx="141120" cy="19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6">
            <p14:nvContentPartPr>
              <p14:cNvPr id="236" name="Ink 235">
                <a:extLst>
                  <a:ext uri="{FF2B5EF4-FFF2-40B4-BE49-F238E27FC236}">
                    <a16:creationId xmlns:a16="http://schemas.microsoft.com/office/drawing/2014/main" id="{7FA0A2B2-03C7-4DE9-B24C-033A024FDDEA}"/>
                  </a:ext>
                </a:extLst>
              </p14:cNvPr>
              <p14:cNvContentPartPr/>
              <p14:nvPr/>
            </p14:nvContentPartPr>
            <p14:xfrm>
              <a:off x="-407247" y="6747175"/>
              <a:ext cx="57240" cy="50040"/>
            </p14:xfrm>
          </p:contentPart>
        </mc:Choice>
        <mc:Fallback xmlns="">
          <p:pic>
            <p:nvPicPr>
              <p:cNvPr id="236" name="Ink 235">
                <a:extLst>
                  <a:ext uri="{FF2B5EF4-FFF2-40B4-BE49-F238E27FC236}">
                    <a16:creationId xmlns:a16="http://schemas.microsoft.com/office/drawing/2014/main" id="{7FA0A2B2-03C7-4DE9-B24C-033A024FDDEA}"/>
                  </a:ext>
                </a:extLst>
              </p:cNvPr>
              <p:cNvPicPr/>
              <p:nvPr/>
            </p:nvPicPr>
            <p:blipFill>
              <a:blip r:embed="rId357"/>
              <a:stretch>
                <a:fillRect/>
              </a:stretch>
            </p:blipFill>
            <p:spPr>
              <a:xfrm>
                <a:off x="-415887" y="6738175"/>
                <a:ext cx="74880" cy="67680"/>
              </a:xfrm>
              <a:prstGeom prst="rect">
                <a:avLst/>
              </a:prstGeom>
            </p:spPr>
          </p:pic>
        </mc:Fallback>
      </mc:AlternateContent>
      <p:grpSp>
        <p:nvGrpSpPr>
          <p:cNvPr id="238" name="Group 237">
            <a:extLst>
              <a:ext uri="{FF2B5EF4-FFF2-40B4-BE49-F238E27FC236}">
                <a16:creationId xmlns:a16="http://schemas.microsoft.com/office/drawing/2014/main" id="{C12D87A3-51CE-4EED-BE38-2527C8D99AD3}"/>
              </a:ext>
            </a:extLst>
          </p:cNvPr>
          <p:cNvGrpSpPr/>
          <p:nvPr/>
        </p:nvGrpSpPr>
        <p:grpSpPr>
          <a:xfrm>
            <a:off x="3905553" y="5924935"/>
            <a:ext cx="500040" cy="417240"/>
            <a:chOff x="3905553" y="5924935"/>
            <a:chExt cx="500040" cy="417240"/>
          </a:xfrm>
        </p:grpSpPr>
        <mc:AlternateContent xmlns:mc="http://schemas.openxmlformats.org/markup-compatibility/2006" xmlns:p14="http://schemas.microsoft.com/office/powerpoint/2010/main">
          <mc:Choice Requires="p14">
            <p:contentPart p14:bwMode="auto" r:id="rId358">
              <p14:nvContentPartPr>
                <p14:cNvPr id="231" name="Ink 230">
                  <a:extLst>
                    <a:ext uri="{FF2B5EF4-FFF2-40B4-BE49-F238E27FC236}">
                      <a16:creationId xmlns:a16="http://schemas.microsoft.com/office/drawing/2014/main" id="{23BA8B98-90D5-4D35-B528-3A7D6FBDC8D0}"/>
                    </a:ext>
                  </a:extLst>
                </p14:cNvPr>
                <p14:cNvContentPartPr/>
                <p14:nvPr/>
              </p14:nvContentPartPr>
              <p14:xfrm>
                <a:off x="3908793" y="5981455"/>
                <a:ext cx="157680" cy="195480"/>
              </p14:xfrm>
            </p:contentPart>
          </mc:Choice>
          <mc:Fallback xmlns="">
            <p:pic>
              <p:nvPicPr>
                <p:cNvPr id="231" name="Ink 230">
                  <a:extLst>
                    <a:ext uri="{FF2B5EF4-FFF2-40B4-BE49-F238E27FC236}">
                      <a16:creationId xmlns:a16="http://schemas.microsoft.com/office/drawing/2014/main" id="{23BA8B98-90D5-4D35-B528-3A7D6FBDC8D0}"/>
                    </a:ext>
                  </a:extLst>
                </p:cNvPr>
                <p:cNvPicPr/>
                <p:nvPr/>
              </p:nvPicPr>
              <p:blipFill>
                <a:blip r:embed="rId359"/>
                <a:stretch>
                  <a:fillRect/>
                </a:stretch>
              </p:blipFill>
              <p:spPr>
                <a:xfrm>
                  <a:off x="3900153" y="5972455"/>
                  <a:ext cx="1753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32" name="Ink 231">
                  <a:extLst>
                    <a:ext uri="{FF2B5EF4-FFF2-40B4-BE49-F238E27FC236}">
                      <a16:creationId xmlns:a16="http://schemas.microsoft.com/office/drawing/2014/main" id="{595E6810-CBC6-4C09-9725-E0B870D4CA05}"/>
                    </a:ext>
                  </a:extLst>
                </p14:cNvPr>
                <p14:cNvContentPartPr/>
                <p14:nvPr/>
              </p14:nvContentPartPr>
              <p14:xfrm>
                <a:off x="4108953" y="5955175"/>
                <a:ext cx="131040" cy="210960"/>
              </p14:xfrm>
            </p:contentPart>
          </mc:Choice>
          <mc:Fallback xmlns="">
            <p:pic>
              <p:nvPicPr>
                <p:cNvPr id="232" name="Ink 231">
                  <a:extLst>
                    <a:ext uri="{FF2B5EF4-FFF2-40B4-BE49-F238E27FC236}">
                      <a16:creationId xmlns:a16="http://schemas.microsoft.com/office/drawing/2014/main" id="{595E6810-CBC6-4C09-9725-E0B870D4CA05}"/>
                    </a:ext>
                  </a:extLst>
                </p:cNvPr>
                <p:cNvPicPr/>
                <p:nvPr/>
              </p:nvPicPr>
              <p:blipFill>
                <a:blip r:embed="rId361"/>
                <a:stretch>
                  <a:fillRect/>
                </a:stretch>
              </p:blipFill>
              <p:spPr>
                <a:xfrm>
                  <a:off x="4099953" y="5946175"/>
                  <a:ext cx="1486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33" name="Ink 232">
                  <a:extLst>
                    <a:ext uri="{FF2B5EF4-FFF2-40B4-BE49-F238E27FC236}">
                      <a16:creationId xmlns:a16="http://schemas.microsoft.com/office/drawing/2014/main" id="{E46101C0-A8B7-4E55-B54B-F0864D104AE7}"/>
                    </a:ext>
                  </a:extLst>
                </p14:cNvPr>
                <p14:cNvContentPartPr/>
                <p14:nvPr/>
              </p14:nvContentPartPr>
              <p14:xfrm>
                <a:off x="4277073" y="6071455"/>
                <a:ext cx="128520" cy="200880"/>
              </p14:xfrm>
            </p:contentPart>
          </mc:Choice>
          <mc:Fallback xmlns="">
            <p:pic>
              <p:nvPicPr>
                <p:cNvPr id="233" name="Ink 232">
                  <a:extLst>
                    <a:ext uri="{FF2B5EF4-FFF2-40B4-BE49-F238E27FC236}">
                      <a16:creationId xmlns:a16="http://schemas.microsoft.com/office/drawing/2014/main" id="{E46101C0-A8B7-4E55-B54B-F0864D104AE7}"/>
                    </a:ext>
                  </a:extLst>
                </p:cNvPr>
                <p:cNvPicPr/>
                <p:nvPr/>
              </p:nvPicPr>
              <p:blipFill>
                <a:blip r:embed="rId363"/>
                <a:stretch>
                  <a:fillRect/>
                </a:stretch>
              </p:blipFill>
              <p:spPr>
                <a:xfrm>
                  <a:off x="4268433" y="6062815"/>
                  <a:ext cx="14616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37" name="Ink 236">
                  <a:extLst>
                    <a:ext uri="{FF2B5EF4-FFF2-40B4-BE49-F238E27FC236}">
                      <a16:creationId xmlns:a16="http://schemas.microsoft.com/office/drawing/2014/main" id="{4669AC57-FB9C-44A5-AE12-14128CEF425C}"/>
                    </a:ext>
                  </a:extLst>
                </p14:cNvPr>
                <p14:cNvContentPartPr/>
                <p14:nvPr/>
              </p14:nvContentPartPr>
              <p14:xfrm>
                <a:off x="3905553" y="5924935"/>
                <a:ext cx="146520" cy="417240"/>
              </p14:xfrm>
            </p:contentPart>
          </mc:Choice>
          <mc:Fallback xmlns="">
            <p:pic>
              <p:nvPicPr>
                <p:cNvPr id="237" name="Ink 236">
                  <a:extLst>
                    <a:ext uri="{FF2B5EF4-FFF2-40B4-BE49-F238E27FC236}">
                      <a16:creationId xmlns:a16="http://schemas.microsoft.com/office/drawing/2014/main" id="{4669AC57-FB9C-44A5-AE12-14128CEF425C}"/>
                    </a:ext>
                  </a:extLst>
                </p:cNvPr>
                <p:cNvPicPr/>
                <p:nvPr/>
              </p:nvPicPr>
              <p:blipFill>
                <a:blip r:embed="rId365"/>
                <a:stretch>
                  <a:fillRect/>
                </a:stretch>
              </p:blipFill>
              <p:spPr>
                <a:xfrm>
                  <a:off x="3896913" y="5916295"/>
                  <a:ext cx="164160" cy="434880"/>
                </a:xfrm>
                <a:prstGeom prst="rect">
                  <a:avLst/>
                </a:prstGeom>
              </p:spPr>
            </p:pic>
          </mc:Fallback>
        </mc:AlternateContent>
      </p:grpSp>
      <p:grpSp>
        <p:nvGrpSpPr>
          <p:cNvPr id="265" name="Group 264">
            <a:extLst>
              <a:ext uri="{FF2B5EF4-FFF2-40B4-BE49-F238E27FC236}">
                <a16:creationId xmlns:a16="http://schemas.microsoft.com/office/drawing/2014/main" id="{046639E6-07DF-44A8-BB7A-066FB053353F}"/>
              </a:ext>
            </a:extLst>
          </p:cNvPr>
          <p:cNvGrpSpPr/>
          <p:nvPr/>
        </p:nvGrpSpPr>
        <p:grpSpPr>
          <a:xfrm>
            <a:off x="-85047" y="6498415"/>
            <a:ext cx="1473840" cy="466920"/>
            <a:chOff x="-85047" y="6498415"/>
            <a:chExt cx="1473840" cy="466920"/>
          </a:xfrm>
        </p:grpSpPr>
        <mc:AlternateContent xmlns:mc="http://schemas.openxmlformats.org/markup-compatibility/2006" xmlns:p14="http://schemas.microsoft.com/office/powerpoint/2010/main">
          <mc:Choice Requires="p14">
            <p:contentPart p14:bwMode="auto" r:id="rId366">
              <p14:nvContentPartPr>
                <p14:cNvPr id="239" name="Ink 238">
                  <a:extLst>
                    <a:ext uri="{FF2B5EF4-FFF2-40B4-BE49-F238E27FC236}">
                      <a16:creationId xmlns:a16="http://schemas.microsoft.com/office/drawing/2014/main" id="{AFB81093-FA5F-413E-8AE1-99CC2D3635D2}"/>
                    </a:ext>
                  </a:extLst>
                </p14:cNvPr>
                <p14:cNvContentPartPr/>
                <p14:nvPr/>
              </p14:nvContentPartPr>
              <p14:xfrm>
                <a:off x="-85047" y="6651775"/>
                <a:ext cx="123840" cy="313560"/>
              </p14:xfrm>
            </p:contentPart>
          </mc:Choice>
          <mc:Fallback xmlns="">
            <p:pic>
              <p:nvPicPr>
                <p:cNvPr id="239" name="Ink 238">
                  <a:extLst>
                    <a:ext uri="{FF2B5EF4-FFF2-40B4-BE49-F238E27FC236}">
                      <a16:creationId xmlns:a16="http://schemas.microsoft.com/office/drawing/2014/main" id="{AFB81093-FA5F-413E-8AE1-99CC2D3635D2}"/>
                    </a:ext>
                  </a:extLst>
                </p:cNvPr>
                <p:cNvPicPr/>
                <p:nvPr/>
              </p:nvPicPr>
              <p:blipFill>
                <a:blip r:embed="rId367"/>
                <a:stretch>
                  <a:fillRect/>
                </a:stretch>
              </p:blipFill>
              <p:spPr>
                <a:xfrm>
                  <a:off x="-94047" y="6643135"/>
                  <a:ext cx="14148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40" name="Ink 239">
                  <a:extLst>
                    <a:ext uri="{FF2B5EF4-FFF2-40B4-BE49-F238E27FC236}">
                      <a16:creationId xmlns:a16="http://schemas.microsoft.com/office/drawing/2014/main" id="{34088467-6CDF-4E61-97C0-F94082562BBB}"/>
                    </a:ext>
                  </a:extLst>
                </p14:cNvPr>
                <p14:cNvContentPartPr/>
                <p14:nvPr/>
              </p14:nvContentPartPr>
              <p14:xfrm>
                <a:off x="82713" y="6526855"/>
                <a:ext cx="105480" cy="246960"/>
              </p14:xfrm>
            </p:contentPart>
          </mc:Choice>
          <mc:Fallback xmlns="">
            <p:pic>
              <p:nvPicPr>
                <p:cNvPr id="240" name="Ink 239">
                  <a:extLst>
                    <a:ext uri="{FF2B5EF4-FFF2-40B4-BE49-F238E27FC236}">
                      <a16:creationId xmlns:a16="http://schemas.microsoft.com/office/drawing/2014/main" id="{34088467-6CDF-4E61-97C0-F94082562BBB}"/>
                    </a:ext>
                  </a:extLst>
                </p:cNvPr>
                <p:cNvPicPr/>
                <p:nvPr/>
              </p:nvPicPr>
              <p:blipFill>
                <a:blip r:embed="rId369"/>
                <a:stretch>
                  <a:fillRect/>
                </a:stretch>
              </p:blipFill>
              <p:spPr>
                <a:xfrm>
                  <a:off x="74073" y="6517855"/>
                  <a:ext cx="12312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41" name="Ink 240">
                  <a:extLst>
                    <a:ext uri="{FF2B5EF4-FFF2-40B4-BE49-F238E27FC236}">
                      <a16:creationId xmlns:a16="http://schemas.microsoft.com/office/drawing/2014/main" id="{394C3CF7-5ACF-4985-BA66-6387357442DA}"/>
                    </a:ext>
                  </a:extLst>
                </p14:cNvPr>
                <p14:cNvContentPartPr/>
                <p14:nvPr/>
              </p14:nvContentPartPr>
              <p14:xfrm>
                <a:off x="209433" y="6629815"/>
                <a:ext cx="106200" cy="102240"/>
              </p14:xfrm>
            </p:contentPart>
          </mc:Choice>
          <mc:Fallback xmlns="">
            <p:pic>
              <p:nvPicPr>
                <p:cNvPr id="241" name="Ink 240">
                  <a:extLst>
                    <a:ext uri="{FF2B5EF4-FFF2-40B4-BE49-F238E27FC236}">
                      <a16:creationId xmlns:a16="http://schemas.microsoft.com/office/drawing/2014/main" id="{394C3CF7-5ACF-4985-BA66-6387357442DA}"/>
                    </a:ext>
                  </a:extLst>
                </p:cNvPr>
                <p:cNvPicPr/>
                <p:nvPr/>
              </p:nvPicPr>
              <p:blipFill>
                <a:blip r:embed="rId371"/>
                <a:stretch>
                  <a:fillRect/>
                </a:stretch>
              </p:blipFill>
              <p:spPr>
                <a:xfrm>
                  <a:off x="200793" y="6620815"/>
                  <a:ext cx="1238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42" name="Ink 241">
                  <a:extLst>
                    <a:ext uri="{FF2B5EF4-FFF2-40B4-BE49-F238E27FC236}">
                      <a16:creationId xmlns:a16="http://schemas.microsoft.com/office/drawing/2014/main" id="{F26BDA47-3755-466C-BFC6-588C81D8E2B1}"/>
                    </a:ext>
                  </a:extLst>
                </p14:cNvPr>
                <p14:cNvContentPartPr/>
                <p14:nvPr/>
              </p14:nvContentPartPr>
              <p14:xfrm>
                <a:off x="366033" y="6610375"/>
                <a:ext cx="79920" cy="123480"/>
              </p14:xfrm>
            </p:contentPart>
          </mc:Choice>
          <mc:Fallback xmlns="">
            <p:pic>
              <p:nvPicPr>
                <p:cNvPr id="242" name="Ink 241">
                  <a:extLst>
                    <a:ext uri="{FF2B5EF4-FFF2-40B4-BE49-F238E27FC236}">
                      <a16:creationId xmlns:a16="http://schemas.microsoft.com/office/drawing/2014/main" id="{F26BDA47-3755-466C-BFC6-588C81D8E2B1}"/>
                    </a:ext>
                  </a:extLst>
                </p:cNvPr>
                <p:cNvPicPr/>
                <p:nvPr/>
              </p:nvPicPr>
              <p:blipFill>
                <a:blip r:embed="rId373"/>
                <a:stretch>
                  <a:fillRect/>
                </a:stretch>
              </p:blipFill>
              <p:spPr>
                <a:xfrm>
                  <a:off x="357033" y="6601735"/>
                  <a:ext cx="975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43" name="Ink 242">
                  <a:extLst>
                    <a:ext uri="{FF2B5EF4-FFF2-40B4-BE49-F238E27FC236}">
                      <a16:creationId xmlns:a16="http://schemas.microsoft.com/office/drawing/2014/main" id="{4F3BA04B-C718-4227-AB74-548EBF194A40}"/>
                    </a:ext>
                  </a:extLst>
                </p14:cNvPr>
                <p14:cNvContentPartPr/>
                <p14:nvPr/>
              </p14:nvContentPartPr>
              <p14:xfrm>
                <a:off x="499953" y="6625855"/>
                <a:ext cx="41400" cy="223920"/>
              </p14:xfrm>
            </p:contentPart>
          </mc:Choice>
          <mc:Fallback xmlns="">
            <p:pic>
              <p:nvPicPr>
                <p:cNvPr id="243" name="Ink 242">
                  <a:extLst>
                    <a:ext uri="{FF2B5EF4-FFF2-40B4-BE49-F238E27FC236}">
                      <a16:creationId xmlns:a16="http://schemas.microsoft.com/office/drawing/2014/main" id="{4F3BA04B-C718-4227-AB74-548EBF194A40}"/>
                    </a:ext>
                  </a:extLst>
                </p:cNvPr>
                <p:cNvPicPr/>
                <p:nvPr/>
              </p:nvPicPr>
              <p:blipFill>
                <a:blip r:embed="rId375"/>
                <a:stretch>
                  <a:fillRect/>
                </a:stretch>
              </p:blipFill>
              <p:spPr>
                <a:xfrm>
                  <a:off x="491313" y="6616855"/>
                  <a:ext cx="5904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44" name="Ink 243">
                  <a:extLst>
                    <a:ext uri="{FF2B5EF4-FFF2-40B4-BE49-F238E27FC236}">
                      <a16:creationId xmlns:a16="http://schemas.microsoft.com/office/drawing/2014/main" id="{D768BC86-C3A7-4D95-9060-AC4A9B7C43F6}"/>
                    </a:ext>
                  </a:extLst>
                </p14:cNvPr>
                <p14:cNvContentPartPr/>
                <p14:nvPr/>
              </p14:nvContentPartPr>
              <p14:xfrm>
                <a:off x="497793" y="6596335"/>
                <a:ext cx="120960" cy="188280"/>
              </p14:xfrm>
            </p:contentPart>
          </mc:Choice>
          <mc:Fallback xmlns="">
            <p:pic>
              <p:nvPicPr>
                <p:cNvPr id="244" name="Ink 243">
                  <a:extLst>
                    <a:ext uri="{FF2B5EF4-FFF2-40B4-BE49-F238E27FC236}">
                      <a16:creationId xmlns:a16="http://schemas.microsoft.com/office/drawing/2014/main" id="{D768BC86-C3A7-4D95-9060-AC4A9B7C43F6}"/>
                    </a:ext>
                  </a:extLst>
                </p:cNvPr>
                <p:cNvPicPr/>
                <p:nvPr/>
              </p:nvPicPr>
              <p:blipFill>
                <a:blip r:embed="rId377"/>
                <a:stretch>
                  <a:fillRect/>
                </a:stretch>
              </p:blipFill>
              <p:spPr>
                <a:xfrm>
                  <a:off x="488793" y="6587335"/>
                  <a:ext cx="1386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45" name="Ink 244">
                  <a:extLst>
                    <a:ext uri="{FF2B5EF4-FFF2-40B4-BE49-F238E27FC236}">
                      <a16:creationId xmlns:a16="http://schemas.microsoft.com/office/drawing/2014/main" id="{A87947E7-BD0E-411E-844D-7617306DA399}"/>
                    </a:ext>
                  </a:extLst>
                </p14:cNvPr>
                <p14:cNvContentPartPr/>
                <p14:nvPr/>
              </p14:nvContentPartPr>
              <p14:xfrm>
                <a:off x="634593" y="6498415"/>
                <a:ext cx="186840" cy="221760"/>
              </p14:xfrm>
            </p:contentPart>
          </mc:Choice>
          <mc:Fallback xmlns="">
            <p:pic>
              <p:nvPicPr>
                <p:cNvPr id="245" name="Ink 244">
                  <a:extLst>
                    <a:ext uri="{FF2B5EF4-FFF2-40B4-BE49-F238E27FC236}">
                      <a16:creationId xmlns:a16="http://schemas.microsoft.com/office/drawing/2014/main" id="{A87947E7-BD0E-411E-844D-7617306DA399}"/>
                    </a:ext>
                  </a:extLst>
                </p:cNvPr>
                <p:cNvPicPr/>
                <p:nvPr/>
              </p:nvPicPr>
              <p:blipFill>
                <a:blip r:embed="rId379"/>
                <a:stretch>
                  <a:fillRect/>
                </a:stretch>
              </p:blipFill>
              <p:spPr>
                <a:xfrm>
                  <a:off x="625953" y="6489415"/>
                  <a:ext cx="2044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46" name="Ink 245">
                  <a:extLst>
                    <a:ext uri="{FF2B5EF4-FFF2-40B4-BE49-F238E27FC236}">
                      <a16:creationId xmlns:a16="http://schemas.microsoft.com/office/drawing/2014/main" id="{2C832B36-E605-4890-BA2C-08FFC59018A6}"/>
                    </a:ext>
                  </a:extLst>
                </p14:cNvPr>
                <p14:cNvContentPartPr/>
                <p14:nvPr/>
              </p14:nvContentPartPr>
              <p14:xfrm>
                <a:off x="861033" y="6583735"/>
                <a:ext cx="94680" cy="138960"/>
              </p14:xfrm>
            </p:contentPart>
          </mc:Choice>
          <mc:Fallback xmlns="">
            <p:pic>
              <p:nvPicPr>
                <p:cNvPr id="246" name="Ink 245">
                  <a:extLst>
                    <a:ext uri="{FF2B5EF4-FFF2-40B4-BE49-F238E27FC236}">
                      <a16:creationId xmlns:a16="http://schemas.microsoft.com/office/drawing/2014/main" id="{2C832B36-E605-4890-BA2C-08FFC59018A6}"/>
                    </a:ext>
                  </a:extLst>
                </p:cNvPr>
                <p:cNvPicPr/>
                <p:nvPr/>
              </p:nvPicPr>
              <p:blipFill>
                <a:blip r:embed="rId381"/>
                <a:stretch>
                  <a:fillRect/>
                </a:stretch>
              </p:blipFill>
              <p:spPr>
                <a:xfrm>
                  <a:off x="852033" y="6574735"/>
                  <a:ext cx="11232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47" name="Ink 246">
                  <a:extLst>
                    <a:ext uri="{FF2B5EF4-FFF2-40B4-BE49-F238E27FC236}">
                      <a16:creationId xmlns:a16="http://schemas.microsoft.com/office/drawing/2014/main" id="{2FF0C3F0-74A8-4345-90F6-ABF70240D634}"/>
                    </a:ext>
                  </a:extLst>
                </p14:cNvPr>
                <p14:cNvContentPartPr/>
                <p14:nvPr/>
              </p14:nvContentPartPr>
              <p14:xfrm>
                <a:off x="1053633" y="6511015"/>
                <a:ext cx="189720" cy="214200"/>
              </p14:xfrm>
            </p:contentPart>
          </mc:Choice>
          <mc:Fallback xmlns="">
            <p:pic>
              <p:nvPicPr>
                <p:cNvPr id="247" name="Ink 246">
                  <a:extLst>
                    <a:ext uri="{FF2B5EF4-FFF2-40B4-BE49-F238E27FC236}">
                      <a16:creationId xmlns:a16="http://schemas.microsoft.com/office/drawing/2014/main" id="{2FF0C3F0-74A8-4345-90F6-ABF70240D634}"/>
                    </a:ext>
                  </a:extLst>
                </p:cNvPr>
                <p:cNvPicPr/>
                <p:nvPr/>
              </p:nvPicPr>
              <p:blipFill>
                <a:blip r:embed="rId383"/>
                <a:stretch>
                  <a:fillRect/>
                </a:stretch>
              </p:blipFill>
              <p:spPr>
                <a:xfrm>
                  <a:off x="1044993" y="6502015"/>
                  <a:ext cx="2073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48" name="Ink 247">
                  <a:extLst>
                    <a:ext uri="{FF2B5EF4-FFF2-40B4-BE49-F238E27FC236}">
                      <a16:creationId xmlns:a16="http://schemas.microsoft.com/office/drawing/2014/main" id="{2A1949C6-721E-4AB4-B183-41DFEFBFE3BC}"/>
                    </a:ext>
                  </a:extLst>
                </p14:cNvPr>
                <p14:cNvContentPartPr/>
                <p14:nvPr/>
              </p14:nvContentPartPr>
              <p14:xfrm>
                <a:off x="1260993" y="6608215"/>
                <a:ext cx="127800" cy="122400"/>
              </p14:xfrm>
            </p:contentPart>
          </mc:Choice>
          <mc:Fallback xmlns="">
            <p:pic>
              <p:nvPicPr>
                <p:cNvPr id="248" name="Ink 247">
                  <a:extLst>
                    <a:ext uri="{FF2B5EF4-FFF2-40B4-BE49-F238E27FC236}">
                      <a16:creationId xmlns:a16="http://schemas.microsoft.com/office/drawing/2014/main" id="{2A1949C6-721E-4AB4-B183-41DFEFBFE3BC}"/>
                    </a:ext>
                  </a:extLst>
                </p:cNvPr>
                <p:cNvPicPr/>
                <p:nvPr/>
              </p:nvPicPr>
              <p:blipFill>
                <a:blip r:embed="rId385"/>
                <a:stretch>
                  <a:fillRect/>
                </a:stretch>
              </p:blipFill>
              <p:spPr>
                <a:xfrm>
                  <a:off x="1252353" y="6599215"/>
                  <a:ext cx="145440" cy="140040"/>
                </a:xfrm>
                <a:prstGeom prst="rect">
                  <a:avLst/>
                </a:prstGeom>
              </p:spPr>
            </p:pic>
          </mc:Fallback>
        </mc:AlternateContent>
      </p:grpSp>
      <p:grpSp>
        <p:nvGrpSpPr>
          <p:cNvPr id="264" name="Group 263">
            <a:extLst>
              <a:ext uri="{FF2B5EF4-FFF2-40B4-BE49-F238E27FC236}">
                <a16:creationId xmlns:a16="http://schemas.microsoft.com/office/drawing/2014/main" id="{90648302-29D4-4EF5-BF57-F6E079EF0890}"/>
              </a:ext>
            </a:extLst>
          </p:cNvPr>
          <p:cNvGrpSpPr/>
          <p:nvPr/>
        </p:nvGrpSpPr>
        <p:grpSpPr>
          <a:xfrm>
            <a:off x="1735473" y="6448375"/>
            <a:ext cx="722880" cy="288720"/>
            <a:chOff x="1735473" y="6448375"/>
            <a:chExt cx="722880" cy="288720"/>
          </a:xfrm>
        </p:grpSpPr>
        <mc:AlternateContent xmlns:mc="http://schemas.openxmlformats.org/markup-compatibility/2006" xmlns:p14="http://schemas.microsoft.com/office/powerpoint/2010/main">
          <mc:Choice Requires="p14">
            <p:contentPart p14:bwMode="auto" r:id="rId386">
              <p14:nvContentPartPr>
                <p14:cNvPr id="249" name="Ink 248">
                  <a:extLst>
                    <a:ext uri="{FF2B5EF4-FFF2-40B4-BE49-F238E27FC236}">
                      <a16:creationId xmlns:a16="http://schemas.microsoft.com/office/drawing/2014/main" id="{D81CC889-B31A-4A09-9D26-500A19C6F086}"/>
                    </a:ext>
                  </a:extLst>
                </p14:cNvPr>
                <p14:cNvContentPartPr/>
                <p14:nvPr/>
              </p14:nvContentPartPr>
              <p14:xfrm>
                <a:off x="1735473" y="6597055"/>
                <a:ext cx="224640" cy="140040"/>
              </p14:xfrm>
            </p:contentPart>
          </mc:Choice>
          <mc:Fallback xmlns="">
            <p:pic>
              <p:nvPicPr>
                <p:cNvPr id="249" name="Ink 248">
                  <a:extLst>
                    <a:ext uri="{FF2B5EF4-FFF2-40B4-BE49-F238E27FC236}">
                      <a16:creationId xmlns:a16="http://schemas.microsoft.com/office/drawing/2014/main" id="{D81CC889-B31A-4A09-9D26-500A19C6F086}"/>
                    </a:ext>
                  </a:extLst>
                </p:cNvPr>
                <p:cNvPicPr/>
                <p:nvPr/>
              </p:nvPicPr>
              <p:blipFill>
                <a:blip r:embed="rId387"/>
                <a:stretch>
                  <a:fillRect/>
                </a:stretch>
              </p:blipFill>
              <p:spPr>
                <a:xfrm>
                  <a:off x="1726473" y="6588415"/>
                  <a:ext cx="2422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50" name="Ink 249">
                  <a:extLst>
                    <a:ext uri="{FF2B5EF4-FFF2-40B4-BE49-F238E27FC236}">
                      <a16:creationId xmlns:a16="http://schemas.microsoft.com/office/drawing/2014/main" id="{2F75D7BC-ED4A-47B8-8FCE-C6C25E4EAB4B}"/>
                    </a:ext>
                  </a:extLst>
                </p14:cNvPr>
                <p14:cNvContentPartPr/>
                <p14:nvPr/>
              </p14:nvContentPartPr>
              <p14:xfrm>
                <a:off x="1960473" y="6587695"/>
                <a:ext cx="159840" cy="132840"/>
              </p14:xfrm>
            </p:contentPart>
          </mc:Choice>
          <mc:Fallback xmlns="">
            <p:pic>
              <p:nvPicPr>
                <p:cNvPr id="250" name="Ink 249">
                  <a:extLst>
                    <a:ext uri="{FF2B5EF4-FFF2-40B4-BE49-F238E27FC236}">
                      <a16:creationId xmlns:a16="http://schemas.microsoft.com/office/drawing/2014/main" id="{2F75D7BC-ED4A-47B8-8FCE-C6C25E4EAB4B}"/>
                    </a:ext>
                  </a:extLst>
                </p:cNvPr>
                <p:cNvPicPr/>
                <p:nvPr/>
              </p:nvPicPr>
              <p:blipFill>
                <a:blip r:embed="rId389"/>
                <a:stretch>
                  <a:fillRect/>
                </a:stretch>
              </p:blipFill>
              <p:spPr>
                <a:xfrm>
                  <a:off x="1951473" y="6578695"/>
                  <a:ext cx="1774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51" name="Ink 250">
                  <a:extLst>
                    <a:ext uri="{FF2B5EF4-FFF2-40B4-BE49-F238E27FC236}">
                      <a16:creationId xmlns:a16="http://schemas.microsoft.com/office/drawing/2014/main" id="{80872E3C-77DF-4662-BE63-C97791FEA1B6}"/>
                    </a:ext>
                  </a:extLst>
                </p14:cNvPr>
                <p14:cNvContentPartPr/>
                <p14:nvPr/>
              </p14:nvContentPartPr>
              <p14:xfrm>
                <a:off x="2090793" y="6514255"/>
                <a:ext cx="47520" cy="79920"/>
              </p14:xfrm>
            </p:contentPart>
          </mc:Choice>
          <mc:Fallback xmlns="">
            <p:pic>
              <p:nvPicPr>
                <p:cNvPr id="251" name="Ink 250">
                  <a:extLst>
                    <a:ext uri="{FF2B5EF4-FFF2-40B4-BE49-F238E27FC236}">
                      <a16:creationId xmlns:a16="http://schemas.microsoft.com/office/drawing/2014/main" id="{80872E3C-77DF-4662-BE63-C97791FEA1B6}"/>
                    </a:ext>
                  </a:extLst>
                </p:cNvPr>
                <p:cNvPicPr/>
                <p:nvPr/>
              </p:nvPicPr>
              <p:blipFill>
                <a:blip r:embed="rId391"/>
                <a:stretch>
                  <a:fillRect/>
                </a:stretch>
              </p:blipFill>
              <p:spPr>
                <a:xfrm>
                  <a:off x="2081793" y="6505255"/>
                  <a:ext cx="651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52" name="Ink 251">
                  <a:extLst>
                    <a:ext uri="{FF2B5EF4-FFF2-40B4-BE49-F238E27FC236}">
                      <a16:creationId xmlns:a16="http://schemas.microsoft.com/office/drawing/2014/main" id="{F9A5E879-6EE4-4292-9BF8-562E32D1713E}"/>
                    </a:ext>
                  </a:extLst>
                </p14:cNvPr>
                <p14:cNvContentPartPr/>
                <p14:nvPr/>
              </p14:nvContentPartPr>
              <p14:xfrm>
                <a:off x="2207073" y="6448375"/>
                <a:ext cx="251280" cy="276120"/>
              </p14:xfrm>
            </p:contentPart>
          </mc:Choice>
          <mc:Fallback xmlns="">
            <p:pic>
              <p:nvPicPr>
                <p:cNvPr id="252" name="Ink 251">
                  <a:extLst>
                    <a:ext uri="{FF2B5EF4-FFF2-40B4-BE49-F238E27FC236}">
                      <a16:creationId xmlns:a16="http://schemas.microsoft.com/office/drawing/2014/main" id="{F9A5E879-6EE4-4292-9BF8-562E32D1713E}"/>
                    </a:ext>
                  </a:extLst>
                </p:cNvPr>
                <p:cNvPicPr/>
                <p:nvPr/>
              </p:nvPicPr>
              <p:blipFill>
                <a:blip r:embed="rId393"/>
                <a:stretch>
                  <a:fillRect/>
                </a:stretch>
              </p:blipFill>
              <p:spPr>
                <a:xfrm>
                  <a:off x="2198073" y="6439375"/>
                  <a:ext cx="268920" cy="293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4">
            <p14:nvContentPartPr>
              <p14:cNvPr id="253" name="Ink 252">
                <a:extLst>
                  <a:ext uri="{FF2B5EF4-FFF2-40B4-BE49-F238E27FC236}">
                    <a16:creationId xmlns:a16="http://schemas.microsoft.com/office/drawing/2014/main" id="{4278B576-74C0-4CFD-AB97-8814DC56E58A}"/>
                  </a:ext>
                </a:extLst>
              </p14:cNvPr>
              <p14:cNvContentPartPr/>
              <p14:nvPr/>
            </p14:nvContentPartPr>
            <p14:xfrm>
              <a:off x="2871633" y="6589855"/>
              <a:ext cx="172800" cy="102600"/>
            </p14:xfrm>
          </p:contentPart>
        </mc:Choice>
        <mc:Fallback xmlns="">
          <p:pic>
            <p:nvPicPr>
              <p:cNvPr id="253" name="Ink 252">
                <a:extLst>
                  <a:ext uri="{FF2B5EF4-FFF2-40B4-BE49-F238E27FC236}">
                    <a16:creationId xmlns:a16="http://schemas.microsoft.com/office/drawing/2014/main" id="{4278B576-74C0-4CFD-AB97-8814DC56E58A}"/>
                  </a:ext>
                </a:extLst>
              </p:cNvPr>
              <p:cNvPicPr/>
              <p:nvPr/>
            </p:nvPicPr>
            <p:blipFill>
              <a:blip r:embed="rId395"/>
              <a:stretch>
                <a:fillRect/>
              </a:stretch>
            </p:blipFill>
            <p:spPr>
              <a:xfrm>
                <a:off x="2862633" y="6580855"/>
                <a:ext cx="190440" cy="120240"/>
              </a:xfrm>
              <a:prstGeom prst="rect">
                <a:avLst/>
              </a:prstGeom>
            </p:spPr>
          </p:pic>
        </mc:Fallback>
      </mc:AlternateContent>
      <p:grpSp>
        <p:nvGrpSpPr>
          <p:cNvPr id="263" name="Group 262">
            <a:extLst>
              <a:ext uri="{FF2B5EF4-FFF2-40B4-BE49-F238E27FC236}">
                <a16:creationId xmlns:a16="http://schemas.microsoft.com/office/drawing/2014/main" id="{766980AE-49C0-4E04-A2C7-244C698A382B}"/>
              </a:ext>
            </a:extLst>
          </p:cNvPr>
          <p:cNvGrpSpPr/>
          <p:nvPr/>
        </p:nvGrpSpPr>
        <p:grpSpPr>
          <a:xfrm>
            <a:off x="3232713" y="6493735"/>
            <a:ext cx="365760" cy="294840"/>
            <a:chOff x="3232713" y="6493735"/>
            <a:chExt cx="365760" cy="294840"/>
          </a:xfrm>
        </p:grpSpPr>
        <mc:AlternateContent xmlns:mc="http://schemas.openxmlformats.org/markup-compatibility/2006" xmlns:p14="http://schemas.microsoft.com/office/powerpoint/2010/main">
          <mc:Choice Requires="p14">
            <p:contentPart p14:bwMode="auto" r:id="rId396">
              <p14:nvContentPartPr>
                <p14:cNvPr id="254" name="Ink 253">
                  <a:extLst>
                    <a:ext uri="{FF2B5EF4-FFF2-40B4-BE49-F238E27FC236}">
                      <a16:creationId xmlns:a16="http://schemas.microsoft.com/office/drawing/2014/main" id="{C643C90C-D173-42CC-8EDC-7EB50F0282D4}"/>
                    </a:ext>
                  </a:extLst>
                </p14:cNvPr>
                <p14:cNvContentPartPr/>
                <p14:nvPr/>
              </p14:nvContentPartPr>
              <p14:xfrm>
                <a:off x="3232713" y="6500935"/>
                <a:ext cx="37080" cy="181080"/>
              </p14:xfrm>
            </p:contentPart>
          </mc:Choice>
          <mc:Fallback xmlns="">
            <p:pic>
              <p:nvPicPr>
                <p:cNvPr id="254" name="Ink 253">
                  <a:extLst>
                    <a:ext uri="{FF2B5EF4-FFF2-40B4-BE49-F238E27FC236}">
                      <a16:creationId xmlns:a16="http://schemas.microsoft.com/office/drawing/2014/main" id="{C643C90C-D173-42CC-8EDC-7EB50F0282D4}"/>
                    </a:ext>
                  </a:extLst>
                </p:cNvPr>
                <p:cNvPicPr/>
                <p:nvPr/>
              </p:nvPicPr>
              <p:blipFill>
                <a:blip r:embed="rId397"/>
                <a:stretch>
                  <a:fillRect/>
                </a:stretch>
              </p:blipFill>
              <p:spPr>
                <a:xfrm>
                  <a:off x="3224073" y="6492295"/>
                  <a:ext cx="547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55" name="Ink 254">
                  <a:extLst>
                    <a:ext uri="{FF2B5EF4-FFF2-40B4-BE49-F238E27FC236}">
                      <a16:creationId xmlns:a16="http://schemas.microsoft.com/office/drawing/2014/main" id="{D37FCCB3-699F-4357-BCCF-ADB9BC06D654}"/>
                    </a:ext>
                  </a:extLst>
                </p14:cNvPr>
                <p14:cNvContentPartPr/>
                <p14:nvPr/>
              </p14:nvContentPartPr>
              <p14:xfrm>
                <a:off x="3236313" y="6493735"/>
                <a:ext cx="124920" cy="217080"/>
              </p14:xfrm>
            </p:contentPart>
          </mc:Choice>
          <mc:Fallback xmlns="">
            <p:pic>
              <p:nvPicPr>
                <p:cNvPr id="255" name="Ink 254">
                  <a:extLst>
                    <a:ext uri="{FF2B5EF4-FFF2-40B4-BE49-F238E27FC236}">
                      <a16:creationId xmlns:a16="http://schemas.microsoft.com/office/drawing/2014/main" id="{D37FCCB3-699F-4357-BCCF-ADB9BC06D654}"/>
                    </a:ext>
                  </a:extLst>
                </p:cNvPr>
                <p:cNvPicPr/>
                <p:nvPr/>
              </p:nvPicPr>
              <p:blipFill>
                <a:blip r:embed="rId399"/>
                <a:stretch>
                  <a:fillRect/>
                </a:stretch>
              </p:blipFill>
              <p:spPr>
                <a:xfrm>
                  <a:off x="3227673" y="6485095"/>
                  <a:ext cx="1425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56" name="Ink 255">
                  <a:extLst>
                    <a:ext uri="{FF2B5EF4-FFF2-40B4-BE49-F238E27FC236}">
                      <a16:creationId xmlns:a16="http://schemas.microsoft.com/office/drawing/2014/main" id="{59F56472-CE4A-42EB-9DAB-BBC6E82796C9}"/>
                    </a:ext>
                  </a:extLst>
                </p14:cNvPr>
                <p14:cNvContentPartPr/>
                <p14:nvPr/>
              </p14:nvContentPartPr>
              <p14:xfrm>
                <a:off x="3484353" y="6615055"/>
                <a:ext cx="114120" cy="173520"/>
              </p14:xfrm>
            </p:contentPart>
          </mc:Choice>
          <mc:Fallback xmlns="">
            <p:pic>
              <p:nvPicPr>
                <p:cNvPr id="256" name="Ink 255">
                  <a:extLst>
                    <a:ext uri="{FF2B5EF4-FFF2-40B4-BE49-F238E27FC236}">
                      <a16:creationId xmlns:a16="http://schemas.microsoft.com/office/drawing/2014/main" id="{59F56472-CE4A-42EB-9DAB-BBC6E82796C9}"/>
                    </a:ext>
                  </a:extLst>
                </p:cNvPr>
                <p:cNvPicPr/>
                <p:nvPr/>
              </p:nvPicPr>
              <p:blipFill>
                <a:blip r:embed="rId401"/>
                <a:stretch>
                  <a:fillRect/>
                </a:stretch>
              </p:blipFill>
              <p:spPr>
                <a:xfrm>
                  <a:off x="3475353" y="6606415"/>
                  <a:ext cx="131760" cy="191160"/>
                </a:xfrm>
                <a:prstGeom prst="rect">
                  <a:avLst/>
                </a:prstGeom>
              </p:spPr>
            </p:pic>
          </mc:Fallback>
        </mc:AlternateContent>
      </p:grpSp>
      <p:grpSp>
        <p:nvGrpSpPr>
          <p:cNvPr id="262" name="Group 261">
            <a:extLst>
              <a:ext uri="{FF2B5EF4-FFF2-40B4-BE49-F238E27FC236}">
                <a16:creationId xmlns:a16="http://schemas.microsoft.com/office/drawing/2014/main" id="{E789164B-FD9C-4303-A68F-7235753B1DF4}"/>
              </a:ext>
            </a:extLst>
          </p:cNvPr>
          <p:cNvGrpSpPr/>
          <p:nvPr/>
        </p:nvGrpSpPr>
        <p:grpSpPr>
          <a:xfrm>
            <a:off x="3767673" y="6464575"/>
            <a:ext cx="572040" cy="387000"/>
            <a:chOff x="3767673" y="6464575"/>
            <a:chExt cx="572040" cy="387000"/>
          </a:xfrm>
        </p:grpSpPr>
        <mc:AlternateContent xmlns:mc="http://schemas.openxmlformats.org/markup-compatibility/2006" xmlns:p14="http://schemas.microsoft.com/office/powerpoint/2010/main">
          <mc:Choice Requires="p14">
            <p:contentPart p14:bwMode="auto" r:id="rId402">
              <p14:nvContentPartPr>
                <p14:cNvPr id="257" name="Ink 256">
                  <a:extLst>
                    <a:ext uri="{FF2B5EF4-FFF2-40B4-BE49-F238E27FC236}">
                      <a16:creationId xmlns:a16="http://schemas.microsoft.com/office/drawing/2014/main" id="{BBFBAAA6-DEEC-4FA0-B407-BDFB2AB8A662}"/>
                    </a:ext>
                  </a:extLst>
                </p14:cNvPr>
                <p14:cNvContentPartPr/>
                <p14:nvPr/>
              </p14:nvContentPartPr>
              <p14:xfrm>
                <a:off x="3767673" y="6464575"/>
                <a:ext cx="135720" cy="291240"/>
              </p14:xfrm>
            </p:contentPart>
          </mc:Choice>
          <mc:Fallback xmlns="">
            <p:pic>
              <p:nvPicPr>
                <p:cNvPr id="257" name="Ink 256">
                  <a:extLst>
                    <a:ext uri="{FF2B5EF4-FFF2-40B4-BE49-F238E27FC236}">
                      <a16:creationId xmlns:a16="http://schemas.microsoft.com/office/drawing/2014/main" id="{BBFBAAA6-DEEC-4FA0-B407-BDFB2AB8A662}"/>
                    </a:ext>
                  </a:extLst>
                </p:cNvPr>
                <p:cNvPicPr/>
                <p:nvPr/>
              </p:nvPicPr>
              <p:blipFill>
                <a:blip r:embed="rId403"/>
                <a:stretch>
                  <a:fillRect/>
                </a:stretch>
              </p:blipFill>
              <p:spPr>
                <a:xfrm>
                  <a:off x="3758673" y="6455575"/>
                  <a:ext cx="15336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58" name="Ink 257">
                  <a:extLst>
                    <a:ext uri="{FF2B5EF4-FFF2-40B4-BE49-F238E27FC236}">
                      <a16:creationId xmlns:a16="http://schemas.microsoft.com/office/drawing/2014/main" id="{B7448CB4-3C3C-45D7-A4A9-896E00B5D097}"/>
                    </a:ext>
                  </a:extLst>
                </p14:cNvPr>
                <p14:cNvContentPartPr/>
                <p14:nvPr/>
              </p14:nvContentPartPr>
              <p14:xfrm>
                <a:off x="3912033" y="6481495"/>
                <a:ext cx="129240" cy="180360"/>
              </p14:xfrm>
            </p:contentPart>
          </mc:Choice>
          <mc:Fallback xmlns="">
            <p:pic>
              <p:nvPicPr>
                <p:cNvPr id="258" name="Ink 257">
                  <a:extLst>
                    <a:ext uri="{FF2B5EF4-FFF2-40B4-BE49-F238E27FC236}">
                      <a16:creationId xmlns:a16="http://schemas.microsoft.com/office/drawing/2014/main" id="{B7448CB4-3C3C-45D7-A4A9-896E00B5D097}"/>
                    </a:ext>
                  </a:extLst>
                </p:cNvPr>
                <p:cNvPicPr/>
                <p:nvPr/>
              </p:nvPicPr>
              <p:blipFill>
                <a:blip r:embed="rId405"/>
                <a:stretch>
                  <a:fillRect/>
                </a:stretch>
              </p:blipFill>
              <p:spPr>
                <a:xfrm>
                  <a:off x="3903033" y="6472855"/>
                  <a:ext cx="1468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59" name="Ink 258">
                  <a:extLst>
                    <a:ext uri="{FF2B5EF4-FFF2-40B4-BE49-F238E27FC236}">
                      <a16:creationId xmlns:a16="http://schemas.microsoft.com/office/drawing/2014/main" id="{8AFC33C2-6795-4EC4-B67B-C0D683126E75}"/>
                    </a:ext>
                  </a:extLst>
                </p14:cNvPr>
                <p14:cNvContentPartPr/>
                <p14:nvPr/>
              </p14:nvContentPartPr>
              <p14:xfrm>
                <a:off x="4132713" y="6561415"/>
                <a:ext cx="207000" cy="132840"/>
              </p14:xfrm>
            </p:contentPart>
          </mc:Choice>
          <mc:Fallback xmlns="">
            <p:pic>
              <p:nvPicPr>
                <p:cNvPr id="259" name="Ink 258">
                  <a:extLst>
                    <a:ext uri="{FF2B5EF4-FFF2-40B4-BE49-F238E27FC236}">
                      <a16:creationId xmlns:a16="http://schemas.microsoft.com/office/drawing/2014/main" id="{8AFC33C2-6795-4EC4-B67B-C0D683126E75}"/>
                    </a:ext>
                  </a:extLst>
                </p:cNvPr>
                <p:cNvPicPr/>
                <p:nvPr/>
              </p:nvPicPr>
              <p:blipFill>
                <a:blip r:embed="rId407"/>
                <a:stretch>
                  <a:fillRect/>
                </a:stretch>
              </p:blipFill>
              <p:spPr>
                <a:xfrm>
                  <a:off x="4124073" y="6552775"/>
                  <a:ext cx="2246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60" name="Ink 259">
                  <a:extLst>
                    <a:ext uri="{FF2B5EF4-FFF2-40B4-BE49-F238E27FC236}">
                      <a16:creationId xmlns:a16="http://schemas.microsoft.com/office/drawing/2014/main" id="{BF13BB9C-39CA-46AE-8E71-0AE10A2D92B6}"/>
                    </a:ext>
                  </a:extLst>
                </p14:cNvPr>
                <p14:cNvContentPartPr/>
                <p14:nvPr/>
              </p14:nvContentPartPr>
              <p14:xfrm>
                <a:off x="4244313" y="6557455"/>
                <a:ext cx="23400" cy="294120"/>
              </p14:xfrm>
            </p:contentPart>
          </mc:Choice>
          <mc:Fallback xmlns="">
            <p:pic>
              <p:nvPicPr>
                <p:cNvPr id="260" name="Ink 259">
                  <a:extLst>
                    <a:ext uri="{FF2B5EF4-FFF2-40B4-BE49-F238E27FC236}">
                      <a16:creationId xmlns:a16="http://schemas.microsoft.com/office/drawing/2014/main" id="{BF13BB9C-39CA-46AE-8E71-0AE10A2D92B6}"/>
                    </a:ext>
                  </a:extLst>
                </p:cNvPr>
                <p:cNvPicPr/>
                <p:nvPr/>
              </p:nvPicPr>
              <p:blipFill>
                <a:blip r:embed="rId409"/>
                <a:stretch>
                  <a:fillRect/>
                </a:stretch>
              </p:blipFill>
              <p:spPr>
                <a:xfrm>
                  <a:off x="4235673" y="6548455"/>
                  <a:ext cx="41040" cy="311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0">
            <p14:nvContentPartPr>
              <p14:cNvPr id="261" name="Ink 260">
                <a:extLst>
                  <a:ext uri="{FF2B5EF4-FFF2-40B4-BE49-F238E27FC236}">
                    <a16:creationId xmlns:a16="http://schemas.microsoft.com/office/drawing/2014/main" id="{87AB7962-8C62-41E2-96E4-4CA32F4733ED}"/>
                  </a:ext>
                </a:extLst>
              </p14:cNvPr>
              <p14:cNvContentPartPr/>
              <p14:nvPr/>
            </p14:nvContentPartPr>
            <p14:xfrm>
              <a:off x="4557153" y="6720895"/>
              <a:ext cx="29520" cy="16560"/>
            </p14:xfrm>
          </p:contentPart>
        </mc:Choice>
        <mc:Fallback xmlns="">
          <p:pic>
            <p:nvPicPr>
              <p:cNvPr id="261" name="Ink 260">
                <a:extLst>
                  <a:ext uri="{FF2B5EF4-FFF2-40B4-BE49-F238E27FC236}">
                    <a16:creationId xmlns:a16="http://schemas.microsoft.com/office/drawing/2014/main" id="{87AB7962-8C62-41E2-96E4-4CA32F4733ED}"/>
                  </a:ext>
                </a:extLst>
              </p:cNvPr>
              <p:cNvPicPr/>
              <p:nvPr/>
            </p:nvPicPr>
            <p:blipFill>
              <a:blip r:embed="rId411"/>
              <a:stretch>
                <a:fillRect/>
              </a:stretch>
            </p:blipFill>
            <p:spPr>
              <a:xfrm>
                <a:off x="4548513" y="6711895"/>
                <a:ext cx="47160" cy="34200"/>
              </a:xfrm>
              <a:prstGeom prst="rect">
                <a:avLst/>
              </a:prstGeom>
            </p:spPr>
          </p:pic>
        </mc:Fallback>
      </mc:AlternateContent>
    </p:spTree>
    <p:extLst>
      <p:ext uri="{BB962C8B-B14F-4D97-AF65-F5344CB8AC3E}">
        <p14:creationId xmlns:p14="http://schemas.microsoft.com/office/powerpoint/2010/main" val="40696746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A53CF7-B6D6-4F1C-88E6-7DEBF9909F39}"/>
              </a:ext>
            </a:extLst>
          </p:cNvPr>
          <p:cNvSpPr txBox="1"/>
          <p:nvPr/>
        </p:nvSpPr>
        <p:spPr>
          <a:xfrm>
            <a:off x="-1252728" y="256868"/>
            <a:ext cx="12063984" cy="461665"/>
          </a:xfrm>
          <a:prstGeom prst="rect">
            <a:avLst/>
          </a:prstGeom>
          <a:noFill/>
        </p:spPr>
        <p:txBody>
          <a:bodyPr wrap="square" rtlCol="0">
            <a:spAutoFit/>
          </a:bodyPr>
          <a:lstStyle/>
          <a:p>
            <a:r>
              <a:rPr lang="en-US" sz="2400" dirty="0"/>
              <a:t>                                                            </a:t>
            </a:r>
            <a:r>
              <a:rPr lang="en-US" sz="2400" b="1" i="1" dirty="0">
                <a:solidFill>
                  <a:srgbClr val="FFFF00"/>
                </a:solidFill>
                <a:highlight>
                  <a:srgbClr val="008080"/>
                </a:highlight>
              </a:rPr>
              <a:t>Determination of the limiting substance &amp; excess substance </a:t>
            </a:r>
          </a:p>
        </p:txBody>
      </p:sp>
      <p:sp>
        <p:nvSpPr>
          <p:cNvPr id="3" name="Rectangle 2">
            <a:extLst>
              <a:ext uri="{FF2B5EF4-FFF2-40B4-BE49-F238E27FC236}">
                <a16:creationId xmlns:a16="http://schemas.microsoft.com/office/drawing/2014/main" id="{8E969417-85FC-46E2-9543-F11373C673DE}"/>
              </a:ext>
            </a:extLst>
          </p:cNvPr>
          <p:cNvSpPr/>
          <p:nvPr/>
        </p:nvSpPr>
        <p:spPr>
          <a:xfrm>
            <a:off x="0" y="839055"/>
            <a:ext cx="12192000" cy="830997"/>
          </a:xfrm>
          <a:prstGeom prst="rect">
            <a:avLst/>
          </a:prstGeom>
          <a:solidFill>
            <a:srgbClr val="92D050"/>
          </a:solidFill>
        </p:spPr>
        <p:txBody>
          <a:bodyPr wrap="square">
            <a:spAutoFit/>
          </a:bodyPr>
          <a:lstStyle/>
          <a:p>
            <a:r>
              <a:rPr lang="en-US" sz="2400" b="1" dirty="0">
                <a:solidFill>
                  <a:srgbClr val="FF0000"/>
                </a:solidFill>
              </a:rPr>
              <a:t>Limiting reactant</a:t>
            </a:r>
            <a:r>
              <a:rPr lang="en-US" dirty="0"/>
              <a:t>:   A reactant that is used up during the reaction.</a:t>
            </a:r>
          </a:p>
          <a:p>
            <a:r>
              <a:rPr lang="en-US" sz="2400" b="1" dirty="0">
                <a:solidFill>
                  <a:srgbClr val="FF0000"/>
                </a:solidFill>
              </a:rPr>
              <a:t>Excess reactant </a:t>
            </a:r>
            <a:r>
              <a:rPr lang="en-US" dirty="0"/>
              <a:t>:      A reactant that is not used up during the reaction . It is more than enough to react.</a:t>
            </a:r>
          </a:p>
        </p:txBody>
      </p:sp>
      <p:pic>
        <p:nvPicPr>
          <p:cNvPr id="4" name="Picture 3">
            <a:extLst>
              <a:ext uri="{FF2B5EF4-FFF2-40B4-BE49-F238E27FC236}">
                <a16:creationId xmlns:a16="http://schemas.microsoft.com/office/drawing/2014/main" id="{2C82E8C4-A65C-4483-80A2-A8F0B7F440F0}"/>
              </a:ext>
            </a:extLst>
          </p:cNvPr>
          <p:cNvPicPr>
            <a:picLocks noChangeAspect="1"/>
          </p:cNvPicPr>
          <p:nvPr/>
        </p:nvPicPr>
        <p:blipFill>
          <a:blip r:embed="rId2"/>
          <a:stretch>
            <a:fillRect/>
          </a:stretch>
        </p:blipFill>
        <p:spPr>
          <a:xfrm>
            <a:off x="8028432" y="1761492"/>
            <a:ext cx="3825240" cy="4904484"/>
          </a:xfrm>
          <a:prstGeom prst="rect">
            <a:avLst/>
          </a:prstGeom>
        </p:spPr>
      </p:pic>
      <p:pic>
        <p:nvPicPr>
          <p:cNvPr id="5" name="Picture 4">
            <a:extLst>
              <a:ext uri="{FF2B5EF4-FFF2-40B4-BE49-F238E27FC236}">
                <a16:creationId xmlns:a16="http://schemas.microsoft.com/office/drawing/2014/main" id="{7EC0996A-2FA5-42F7-AF68-B74B6B22FDC9}"/>
              </a:ext>
            </a:extLst>
          </p:cNvPr>
          <p:cNvPicPr>
            <a:picLocks noChangeAspect="1"/>
          </p:cNvPicPr>
          <p:nvPr/>
        </p:nvPicPr>
        <p:blipFill rotWithShape="1">
          <a:blip r:embed="rId3"/>
          <a:srcRect l="800" t="41265" r="1467" b="24735"/>
          <a:stretch/>
        </p:blipFill>
        <p:spPr>
          <a:xfrm>
            <a:off x="338328" y="1761492"/>
            <a:ext cx="6885432" cy="2331720"/>
          </a:xfrm>
          <a:prstGeom prst="rect">
            <a:avLst/>
          </a:prstGeom>
        </p:spPr>
      </p:pic>
      <p:pic>
        <p:nvPicPr>
          <p:cNvPr id="6" name="Picture 5">
            <a:extLst>
              <a:ext uri="{FF2B5EF4-FFF2-40B4-BE49-F238E27FC236}">
                <a16:creationId xmlns:a16="http://schemas.microsoft.com/office/drawing/2014/main" id="{3E8813FB-DD6F-452C-AB17-3A5F007DB4BF}"/>
              </a:ext>
            </a:extLst>
          </p:cNvPr>
          <p:cNvPicPr>
            <a:picLocks noChangeAspect="1"/>
          </p:cNvPicPr>
          <p:nvPr/>
        </p:nvPicPr>
        <p:blipFill rotWithShape="1">
          <a:blip r:embed="rId4"/>
          <a:srcRect l="1911" t="2135" r="2166" b="4969"/>
          <a:stretch/>
        </p:blipFill>
        <p:spPr>
          <a:xfrm>
            <a:off x="338328" y="4334256"/>
            <a:ext cx="6885432" cy="2331720"/>
          </a:xfrm>
          <a:prstGeom prst="rect">
            <a:avLst/>
          </a:prstGeom>
        </p:spPr>
      </p:pic>
    </p:spTree>
    <p:extLst>
      <p:ext uri="{BB962C8B-B14F-4D97-AF65-F5344CB8AC3E}">
        <p14:creationId xmlns:p14="http://schemas.microsoft.com/office/powerpoint/2010/main" val="3228582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35990A-E8C1-4049-82B7-B65B4F8C4A71}"/>
              </a:ext>
            </a:extLst>
          </p:cNvPr>
          <p:cNvSpPr/>
          <p:nvPr/>
        </p:nvSpPr>
        <p:spPr>
          <a:xfrm>
            <a:off x="102108" y="484632"/>
            <a:ext cx="11987784" cy="1200329"/>
          </a:xfrm>
          <a:prstGeom prst="rect">
            <a:avLst/>
          </a:prstGeom>
        </p:spPr>
        <p:txBody>
          <a:bodyPr wrap="square">
            <a:spAutoFit/>
          </a:bodyPr>
          <a:lstStyle/>
          <a:p>
            <a:pPr marL="342900" indent="-342900">
              <a:buAutoNum type="arabicPeriod"/>
            </a:pPr>
            <a:r>
              <a:rPr lang="en-US" dirty="0"/>
              <a:t>Given the following reaction: (Balance the equation first!)</a:t>
            </a:r>
          </a:p>
          <a:p>
            <a:r>
              <a:rPr lang="en-US" dirty="0"/>
              <a:t>     </a:t>
            </a:r>
          </a:p>
          <a:p>
            <a:r>
              <a:rPr lang="en-US" dirty="0"/>
              <a:t> </a:t>
            </a:r>
          </a:p>
          <a:p>
            <a:r>
              <a:rPr lang="en-US" dirty="0"/>
              <a:t>(a) If you start with 14.8 g of C3H8 and 3.44 g of O2, determine the limiting reagent.</a:t>
            </a:r>
          </a:p>
        </p:txBody>
      </p:sp>
      <p:pic>
        <p:nvPicPr>
          <p:cNvPr id="4" name="Picture 3">
            <a:extLst>
              <a:ext uri="{FF2B5EF4-FFF2-40B4-BE49-F238E27FC236}">
                <a16:creationId xmlns:a16="http://schemas.microsoft.com/office/drawing/2014/main" id="{BEA14ACE-B503-4AB0-887E-B2C2D1237F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623" y="856805"/>
            <a:ext cx="4845657" cy="455982"/>
          </a:xfrm>
          <a:prstGeom prst="rect">
            <a:avLst/>
          </a:prstGeom>
        </p:spPr>
      </p:pic>
      <p:sp>
        <p:nvSpPr>
          <p:cNvPr id="5" name="Rectangle 4">
            <a:extLst>
              <a:ext uri="{FF2B5EF4-FFF2-40B4-BE49-F238E27FC236}">
                <a16:creationId xmlns:a16="http://schemas.microsoft.com/office/drawing/2014/main" id="{1DD907D3-EDFC-4861-B978-D694CBDBEE6B}"/>
              </a:ext>
            </a:extLst>
          </p:cNvPr>
          <p:cNvSpPr/>
          <p:nvPr/>
        </p:nvSpPr>
        <p:spPr>
          <a:xfrm>
            <a:off x="102108" y="5429750"/>
            <a:ext cx="8485632" cy="369332"/>
          </a:xfrm>
          <a:prstGeom prst="rect">
            <a:avLst/>
          </a:prstGeom>
        </p:spPr>
        <p:txBody>
          <a:bodyPr wrap="square">
            <a:spAutoFit/>
          </a:bodyPr>
          <a:lstStyle/>
          <a:p>
            <a:r>
              <a:rPr lang="en-US" dirty="0"/>
              <a:t>(b) the number of moles of carbon dioxide produced =</a:t>
            </a:r>
          </a:p>
        </p:txBody>
      </p:sp>
    </p:spTree>
    <p:extLst>
      <p:ext uri="{BB962C8B-B14F-4D97-AF65-F5344CB8AC3E}">
        <p14:creationId xmlns:p14="http://schemas.microsoft.com/office/powerpoint/2010/main" val="38638498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B76F975-A4CA-42D2-99B8-364A4965219D}"/>
              </a:ext>
            </a:extLst>
          </p:cNvPr>
          <p:cNvSpPr/>
          <p:nvPr/>
        </p:nvSpPr>
        <p:spPr>
          <a:xfrm>
            <a:off x="0" y="97459"/>
            <a:ext cx="11631168" cy="1200329"/>
          </a:xfrm>
          <a:prstGeom prst="rect">
            <a:avLst/>
          </a:prstGeom>
        </p:spPr>
        <p:txBody>
          <a:bodyPr wrap="square">
            <a:spAutoFit/>
          </a:bodyPr>
          <a:lstStyle/>
          <a:p>
            <a:pPr marL="457200" indent="-457200">
              <a:buAutoNum type="alphaLcParenBoth" startAt="3"/>
            </a:pPr>
            <a:r>
              <a:rPr lang="en-US" sz="2400" dirty="0"/>
              <a:t>the number of moles of H2O produced =</a:t>
            </a:r>
          </a:p>
          <a:p>
            <a:pPr marL="457200" indent="-457200">
              <a:buAutoNum type="alphaLcParenBoth" startAt="3"/>
            </a:pPr>
            <a:endParaRPr lang="en-US" sz="2400" dirty="0"/>
          </a:p>
          <a:p>
            <a:r>
              <a:rPr lang="en-US" sz="2400" dirty="0"/>
              <a:t>        mass of H2O produced =</a:t>
            </a:r>
          </a:p>
        </p:txBody>
      </p:sp>
      <p:sp>
        <p:nvSpPr>
          <p:cNvPr id="3" name="Rectangle 2">
            <a:extLst>
              <a:ext uri="{FF2B5EF4-FFF2-40B4-BE49-F238E27FC236}">
                <a16:creationId xmlns:a16="http://schemas.microsoft.com/office/drawing/2014/main" id="{2A573BD2-1934-4FCF-B47E-806443773910}"/>
              </a:ext>
            </a:extLst>
          </p:cNvPr>
          <p:cNvSpPr/>
          <p:nvPr/>
        </p:nvSpPr>
        <p:spPr>
          <a:xfrm>
            <a:off x="0" y="3429000"/>
            <a:ext cx="8814816" cy="1200329"/>
          </a:xfrm>
          <a:prstGeom prst="rect">
            <a:avLst/>
          </a:prstGeom>
        </p:spPr>
        <p:txBody>
          <a:bodyPr wrap="square">
            <a:spAutoFit/>
          </a:bodyPr>
          <a:lstStyle/>
          <a:p>
            <a:pPr marL="457200" indent="-457200">
              <a:buAutoNum type="alphaLcParenBoth" startAt="4"/>
            </a:pPr>
            <a:r>
              <a:rPr lang="en-US" sz="2400" dirty="0"/>
              <a:t>the number of moles of excess reagent (         ) left =</a:t>
            </a:r>
          </a:p>
          <a:p>
            <a:pPr marL="457200" indent="-457200">
              <a:buAutoNum type="alphaLcParenBoth" startAt="4"/>
            </a:pPr>
            <a:endParaRPr lang="en-US" sz="2400" dirty="0"/>
          </a:p>
          <a:p>
            <a:r>
              <a:rPr lang="en-US" sz="2400" dirty="0"/>
              <a:t>        mass of excess reactant (          ) left =</a:t>
            </a:r>
          </a:p>
        </p:txBody>
      </p:sp>
    </p:spTree>
    <p:extLst>
      <p:ext uri="{BB962C8B-B14F-4D97-AF65-F5344CB8AC3E}">
        <p14:creationId xmlns:p14="http://schemas.microsoft.com/office/powerpoint/2010/main" val="16005378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CA87C4-EBAF-44D3-8760-51DD099B90D0}"/>
              </a:ext>
            </a:extLst>
          </p:cNvPr>
          <p:cNvSpPr/>
          <p:nvPr/>
        </p:nvSpPr>
        <p:spPr>
          <a:xfrm>
            <a:off x="-1" y="0"/>
            <a:ext cx="5308847" cy="369332"/>
          </a:xfrm>
          <a:prstGeom prst="rect">
            <a:avLst/>
          </a:prstGeom>
        </p:spPr>
        <p:txBody>
          <a:bodyPr wrap="square">
            <a:spAutoFit/>
          </a:bodyPr>
          <a:lstStyle/>
          <a:p>
            <a:r>
              <a:rPr lang="en-US" dirty="0"/>
              <a:t>2. Given the following equation:</a:t>
            </a:r>
          </a:p>
        </p:txBody>
      </p:sp>
      <p:pic>
        <p:nvPicPr>
          <p:cNvPr id="4" name="Picture 3">
            <a:extLst>
              <a:ext uri="{FF2B5EF4-FFF2-40B4-BE49-F238E27FC236}">
                <a16:creationId xmlns:a16="http://schemas.microsoft.com/office/drawing/2014/main" id="{DC10F3FC-2C8C-46D7-A9FC-B84565410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6390" y="289956"/>
            <a:ext cx="6106476" cy="544543"/>
          </a:xfrm>
          <a:prstGeom prst="rect">
            <a:avLst/>
          </a:prstGeom>
        </p:spPr>
      </p:pic>
      <p:sp>
        <p:nvSpPr>
          <p:cNvPr id="5" name="Rectangle 4">
            <a:extLst>
              <a:ext uri="{FF2B5EF4-FFF2-40B4-BE49-F238E27FC236}">
                <a16:creationId xmlns:a16="http://schemas.microsoft.com/office/drawing/2014/main" id="{F17BEF51-866F-4FCA-9AF6-C2065282BF1B}"/>
              </a:ext>
            </a:extLst>
          </p:cNvPr>
          <p:cNvSpPr/>
          <p:nvPr/>
        </p:nvSpPr>
        <p:spPr>
          <a:xfrm>
            <a:off x="-1" y="858123"/>
            <a:ext cx="9309716" cy="369332"/>
          </a:xfrm>
          <a:prstGeom prst="rect">
            <a:avLst/>
          </a:prstGeom>
        </p:spPr>
        <p:txBody>
          <a:bodyPr wrap="square">
            <a:spAutoFit/>
          </a:bodyPr>
          <a:lstStyle/>
          <a:p>
            <a:r>
              <a:rPr lang="en-US" dirty="0"/>
              <a:t>(a) If 10.0 g of Al2(SO3)3 is reacted with 10.0 g of NaOH , determine the limiting reagent.</a:t>
            </a:r>
          </a:p>
        </p:txBody>
      </p:sp>
      <p:sp>
        <p:nvSpPr>
          <p:cNvPr id="6" name="Rectangle 5">
            <a:extLst>
              <a:ext uri="{FF2B5EF4-FFF2-40B4-BE49-F238E27FC236}">
                <a16:creationId xmlns:a16="http://schemas.microsoft.com/office/drawing/2014/main" id="{EB2A0F41-A488-400B-9381-59D9E8564B47}"/>
              </a:ext>
            </a:extLst>
          </p:cNvPr>
          <p:cNvSpPr/>
          <p:nvPr/>
        </p:nvSpPr>
        <p:spPr>
          <a:xfrm>
            <a:off x="20768" y="5277321"/>
            <a:ext cx="4634089" cy="369332"/>
          </a:xfrm>
          <a:prstGeom prst="rect">
            <a:avLst/>
          </a:prstGeom>
        </p:spPr>
        <p:txBody>
          <a:bodyPr wrap="none">
            <a:spAutoFit/>
          </a:bodyPr>
          <a:lstStyle/>
          <a:p>
            <a:r>
              <a:rPr lang="en-US" dirty="0"/>
              <a:t>(b) the number of moles of Al(OH)3 produced =</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1CD0946-F878-47C7-B60A-38874502AE2D}"/>
                  </a:ext>
                </a:extLst>
              </p14:cNvPr>
              <p14:cNvContentPartPr/>
              <p14:nvPr/>
            </p14:nvContentPartPr>
            <p14:xfrm>
              <a:off x="6683868" y="2237075"/>
              <a:ext cx="915120" cy="1151280"/>
            </p14:xfrm>
          </p:contentPart>
        </mc:Choice>
        <mc:Fallback xmlns="">
          <p:pic>
            <p:nvPicPr>
              <p:cNvPr id="3" name="Ink 2">
                <a:extLst>
                  <a:ext uri="{FF2B5EF4-FFF2-40B4-BE49-F238E27FC236}">
                    <a16:creationId xmlns:a16="http://schemas.microsoft.com/office/drawing/2014/main" id="{11CD0946-F878-47C7-B60A-38874502AE2D}"/>
                  </a:ext>
                </a:extLst>
              </p:cNvPr>
              <p:cNvPicPr/>
              <p:nvPr/>
            </p:nvPicPr>
            <p:blipFill>
              <a:blip r:embed="rId4"/>
              <a:stretch>
                <a:fillRect/>
              </a:stretch>
            </p:blipFill>
            <p:spPr>
              <a:xfrm>
                <a:off x="6674868" y="2228435"/>
                <a:ext cx="932760" cy="1168920"/>
              </a:xfrm>
              <a:prstGeom prst="rect">
                <a:avLst/>
              </a:prstGeom>
            </p:spPr>
          </p:pic>
        </mc:Fallback>
      </mc:AlternateContent>
    </p:spTree>
    <p:extLst>
      <p:ext uri="{BB962C8B-B14F-4D97-AF65-F5344CB8AC3E}">
        <p14:creationId xmlns:p14="http://schemas.microsoft.com/office/powerpoint/2010/main" val="41849700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B0BDC1-6B98-42E5-993D-6FB9CE4A59A1}"/>
              </a:ext>
            </a:extLst>
          </p:cNvPr>
          <p:cNvSpPr/>
          <p:nvPr/>
        </p:nvSpPr>
        <p:spPr>
          <a:xfrm>
            <a:off x="145001" y="201046"/>
            <a:ext cx="8874711" cy="4524315"/>
          </a:xfrm>
          <a:prstGeom prst="rect">
            <a:avLst/>
          </a:prstGeom>
        </p:spPr>
        <p:txBody>
          <a:bodyPr wrap="square">
            <a:spAutoFit/>
          </a:bodyPr>
          <a:lstStyle/>
          <a:p>
            <a:r>
              <a:rPr lang="en-US" dirty="0"/>
              <a:t>(c) the number of moles of Na2SO3 produced =</a:t>
            </a:r>
          </a:p>
          <a:p>
            <a:endParaRPr lang="en-US" dirty="0"/>
          </a:p>
          <a:p>
            <a:r>
              <a:rPr lang="en-US" dirty="0"/>
              <a:t>     the number of grams of Na2SO3 produced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(d) the number of moles of excess reagent (            ) left =</a:t>
            </a:r>
          </a:p>
          <a:p>
            <a:endParaRPr lang="en-US" dirty="0"/>
          </a:p>
          <a:p>
            <a:r>
              <a:rPr lang="en-US" dirty="0"/>
              <a:t>      mass of excess reactant (           ) left = </a:t>
            </a:r>
          </a:p>
        </p:txBody>
      </p:sp>
    </p:spTree>
    <p:extLst>
      <p:ext uri="{BB962C8B-B14F-4D97-AF65-F5344CB8AC3E}">
        <p14:creationId xmlns:p14="http://schemas.microsoft.com/office/powerpoint/2010/main" val="16505972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B5181F1-4C98-41D9-9595-440378A20D1E}"/>
              </a:ext>
            </a:extLst>
          </p:cNvPr>
          <p:cNvSpPr/>
          <p:nvPr/>
        </p:nvSpPr>
        <p:spPr>
          <a:xfrm>
            <a:off x="0" y="0"/>
            <a:ext cx="3242683" cy="369332"/>
          </a:xfrm>
          <a:prstGeom prst="rect">
            <a:avLst/>
          </a:prstGeom>
        </p:spPr>
        <p:txBody>
          <a:bodyPr wrap="none">
            <a:spAutoFit/>
          </a:bodyPr>
          <a:lstStyle/>
          <a:p>
            <a:r>
              <a:rPr lang="en-US" dirty="0"/>
              <a:t>3. Given the following equation: </a:t>
            </a:r>
          </a:p>
        </p:txBody>
      </p:sp>
      <p:pic>
        <p:nvPicPr>
          <p:cNvPr id="4" name="Picture 3">
            <a:extLst>
              <a:ext uri="{FF2B5EF4-FFF2-40B4-BE49-F238E27FC236}">
                <a16:creationId xmlns:a16="http://schemas.microsoft.com/office/drawing/2014/main" id="{525B5151-A28E-40C0-88B6-95BFEF8456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442" y="369332"/>
            <a:ext cx="3872324" cy="486210"/>
          </a:xfrm>
          <a:prstGeom prst="rect">
            <a:avLst/>
          </a:prstGeom>
        </p:spPr>
      </p:pic>
      <p:sp>
        <p:nvSpPr>
          <p:cNvPr id="5" name="Rectangle 4">
            <a:extLst>
              <a:ext uri="{FF2B5EF4-FFF2-40B4-BE49-F238E27FC236}">
                <a16:creationId xmlns:a16="http://schemas.microsoft.com/office/drawing/2014/main" id="{EDAD8DC5-5169-45C6-8FA4-15B13116DA09}"/>
              </a:ext>
            </a:extLst>
          </p:cNvPr>
          <p:cNvSpPr/>
          <p:nvPr/>
        </p:nvSpPr>
        <p:spPr>
          <a:xfrm>
            <a:off x="202707" y="1050851"/>
            <a:ext cx="10011052" cy="1754326"/>
          </a:xfrm>
          <a:prstGeom prst="rect">
            <a:avLst/>
          </a:prstGeom>
          <a:solidFill>
            <a:schemeClr val="accent2">
              <a:lumMod val="40000"/>
              <a:lumOff val="60000"/>
            </a:schemeClr>
          </a:solidFill>
        </p:spPr>
        <p:txBody>
          <a:bodyPr wrap="square">
            <a:spAutoFit/>
          </a:bodyPr>
          <a:lstStyle/>
          <a:p>
            <a:pPr marL="342900" indent="-342900">
              <a:buAutoNum type="alphaLcParenBoth"/>
            </a:pPr>
            <a:r>
              <a:rPr lang="en-US" dirty="0"/>
              <a:t>If 25.4 g of Al2O3 is reacted with 10.2 g of Fe, determine the limiting reagent.</a:t>
            </a:r>
          </a:p>
          <a:p>
            <a:pPr marL="342900" indent="-342900">
              <a:buAutoNum type="alphaLcParenBoth"/>
            </a:pPr>
            <a:r>
              <a:rPr lang="en-US" dirty="0"/>
              <a:t> the number of moles of Al produced =</a:t>
            </a:r>
          </a:p>
          <a:p>
            <a:pPr marL="342900" indent="-342900">
              <a:buAutoNum type="alphaLcParenBoth"/>
            </a:pPr>
            <a:r>
              <a:rPr lang="en-US" dirty="0"/>
              <a:t>the number of moles of Fe3O4 produced =</a:t>
            </a:r>
          </a:p>
          <a:p>
            <a:r>
              <a:rPr lang="en-US" dirty="0"/>
              <a:t>         mass of Fe3O4 produced =</a:t>
            </a:r>
          </a:p>
          <a:p>
            <a:r>
              <a:rPr lang="en-US" dirty="0"/>
              <a:t>(d) the number of moles of excess reagent ( ) left =</a:t>
            </a:r>
          </a:p>
          <a:p>
            <a:r>
              <a:rPr lang="en-US" dirty="0"/>
              <a:t>          mass of excess reagent ( ) left =</a:t>
            </a:r>
          </a:p>
        </p:txBody>
      </p:sp>
      <p:sp>
        <p:nvSpPr>
          <p:cNvPr id="6" name="TextBox 5">
            <a:extLst>
              <a:ext uri="{FF2B5EF4-FFF2-40B4-BE49-F238E27FC236}">
                <a16:creationId xmlns:a16="http://schemas.microsoft.com/office/drawing/2014/main" id="{D8734AD5-3738-487A-B78C-09E13B30A6F7}"/>
              </a:ext>
            </a:extLst>
          </p:cNvPr>
          <p:cNvSpPr txBox="1"/>
          <p:nvPr/>
        </p:nvSpPr>
        <p:spPr>
          <a:xfrm>
            <a:off x="6480699" y="4299011"/>
            <a:ext cx="2059619" cy="584775"/>
          </a:xfrm>
          <a:prstGeom prst="rect">
            <a:avLst/>
          </a:prstGeom>
          <a:noFill/>
        </p:spPr>
        <p:txBody>
          <a:bodyPr wrap="square" rtlCol="0">
            <a:spAutoFit/>
          </a:bodyPr>
          <a:lstStyle/>
          <a:p>
            <a:r>
              <a:rPr lang="en-US" sz="3200" dirty="0">
                <a:solidFill>
                  <a:schemeClr val="accent2">
                    <a:lumMod val="50000"/>
                  </a:schemeClr>
                </a:solidFill>
              </a:rPr>
              <a:t>Homework </a:t>
            </a:r>
          </a:p>
        </p:txBody>
      </p:sp>
      <p:sp>
        <p:nvSpPr>
          <p:cNvPr id="7" name="Star: 5 Points 6">
            <a:extLst>
              <a:ext uri="{FF2B5EF4-FFF2-40B4-BE49-F238E27FC236}">
                <a16:creationId xmlns:a16="http://schemas.microsoft.com/office/drawing/2014/main" id="{28D9435A-83B8-40FB-8644-5A49513C84ED}"/>
              </a:ext>
            </a:extLst>
          </p:cNvPr>
          <p:cNvSpPr/>
          <p:nvPr/>
        </p:nvSpPr>
        <p:spPr>
          <a:xfrm>
            <a:off x="8025413" y="3266982"/>
            <a:ext cx="1740024" cy="2041865"/>
          </a:xfrm>
          <a:prstGeom prst="star5">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3753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0F60C7-F0DD-44A9-ADA8-CFABD6C6329F}"/>
              </a:ext>
            </a:extLst>
          </p:cNvPr>
          <p:cNvSpPr/>
          <p:nvPr/>
        </p:nvSpPr>
        <p:spPr>
          <a:xfrm>
            <a:off x="65102" y="117603"/>
            <a:ext cx="12126898" cy="369332"/>
          </a:xfrm>
          <a:prstGeom prst="rect">
            <a:avLst/>
          </a:prstGeom>
        </p:spPr>
        <p:txBody>
          <a:bodyPr wrap="square">
            <a:spAutoFit/>
          </a:bodyPr>
          <a:lstStyle/>
          <a:p>
            <a:r>
              <a:rPr lang="en-US" dirty="0"/>
              <a:t>4.The reaction between zinc and sulfur produces a large amount of heat, which can be used to proper rockets.</a:t>
            </a:r>
          </a:p>
        </p:txBody>
      </p:sp>
      <p:pic>
        <p:nvPicPr>
          <p:cNvPr id="4" name="Picture 3">
            <a:extLst>
              <a:ext uri="{FF2B5EF4-FFF2-40B4-BE49-F238E27FC236}">
                <a16:creationId xmlns:a16="http://schemas.microsoft.com/office/drawing/2014/main" id="{146709A2-0F07-4ACC-B0DC-F3AA0E5FF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2450" y="486935"/>
            <a:ext cx="4240203" cy="514728"/>
          </a:xfrm>
          <a:prstGeom prst="rect">
            <a:avLst/>
          </a:prstGeom>
        </p:spPr>
      </p:pic>
      <p:sp>
        <p:nvSpPr>
          <p:cNvPr id="5" name="Rectangle 4">
            <a:extLst>
              <a:ext uri="{FF2B5EF4-FFF2-40B4-BE49-F238E27FC236}">
                <a16:creationId xmlns:a16="http://schemas.microsoft.com/office/drawing/2014/main" id="{7FC6EB99-B30D-4936-B54E-1F20076B7443}"/>
              </a:ext>
            </a:extLst>
          </p:cNvPr>
          <p:cNvSpPr/>
          <p:nvPr/>
        </p:nvSpPr>
        <p:spPr>
          <a:xfrm>
            <a:off x="411331" y="1104665"/>
            <a:ext cx="10718307" cy="1323439"/>
          </a:xfrm>
          <a:prstGeom prst="rect">
            <a:avLst/>
          </a:prstGeom>
          <a:solidFill>
            <a:schemeClr val="accent2">
              <a:lumMod val="40000"/>
              <a:lumOff val="60000"/>
            </a:schemeClr>
          </a:solidFill>
        </p:spPr>
        <p:txBody>
          <a:bodyPr wrap="square">
            <a:spAutoFit/>
          </a:bodyPr>
          <a:lstStyle/>
          <a:p>
            <a:r>
              <a:rPr lang="en-US" sz="2000" dirty="0"/>
              <a:t>When 13. 0 g of powdered zinc was heated with 8.0 g of powder sulfur, a vigorous reaction occurred and zinc sulfide was formed.</a:t>
            </a:r>
          </a:p>
          <a:p>
            <a:r>
              <a:rPr lang="en-US" sz="2000" dirty="0"/>
              <a:t>(a) Identify the limiting reactant in this reaction.</a:t>
            </a:r>
          </a:p>
          <a:p>
            <a:r>
              <a:rPr lang="en-US" sz="2000" dirty="0"/>
              <a:t>(b) Calculate the mass of the excess reactant.</a:t>
            </a:r>
            <a:endParaRPr lang="en-US" dirty="0"/>
          </a:p>
        </p:txBody>
      </p:sp>
    </p:spTree>
    <p:extLst>
      <p:ext uri="{BB962C8B-B14F-4D97-AF65-F5344CB8AC3E}">
        <p14:creationId xmlns:p14="http://schemas.microsoft.com/office/powerpoint/2010/main" val="26757252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F1BACC-CDAD-487F-A2AF-ED717CFA22BC}"/>
              </a:ext>
            </a:extLst>
          </p:cNvPr>
          <p:cNvSpPr/>
          <p:nvPr/>
        </p:nvSpPr>
        <p:spPr>
          <a:xfrm>
            <a:off x="0" y="0"/>
            <a:ext cx="7508787" cy="461665"/>
          </a:xfrm>
          <a:prstGeom prst="rect">
            <a:avLst/>
          </a:prstGeom>
        </p:spPr>
        <p:txBody>
          <a:bodyPr wrap="none">
            <a:spAutoFit/>
          </a:bodyPr>
          <a:lstStyle/>
          <a:p>
            <a:r>
              <a:rPr lang="en-US" sz="2400" dirty="0"/>
              <a:t>5. Ethene burns in oxygen according to the equation below.</a:t>
            </a:r>
          </a:p>
        </p:txBody>
      </p:sp>
      <p:sp>
        <p:nvSpPr>
          <p:cNvPr id="3" name="Rectangle 2">
            <a:extLst>
              <a:ext uri="{FF2B5EF4-FFF2-40B4-BE49-F238E27FC236}">
                <a16:creationId xmlns:a16="http://schemas.microsoft.com/office/drawing/2014/main" id="{0F321A1F-E3C2-4B94-98E7-E1917D6B0CF0}"/>
              </a:ext>
            </a:extLst>
          </p:cNvPr>
          <p:cNvSpPr/>
          <p:nvPr/>
        </p:nvSpPr>
        <p:spPr>
          <a:xfrm>
            <a:off x="0" y="923330"/>
            <a:ext cx="11671177" cy="5909310"/>
          </a:xfrm>
          <a:prstGeom prst="rect">
            <a:avLst/>
          </a:prstGeom>
        </p:spPr>
        <p:txBody>
          <a:bodyPr wrap="square">
            <a:spAutoFit/>
          </a:bodyPr>
          <a:lstStyle/>
          <a:p>
            <a:r>
              <a:rPr lang="en-US" dirty="0"/>
              <a:t>In an experiment, 10 cm3 of ethane was burnt in 50 cm3 of oxygen.</a:t>
            </a:r>
          </a:p>
          <a:p>
            <a:pPr marL="342900" indent="-342900">
              <a:buAutoNum type="alphaLcParenBoth"/>
            </a:pPr>
            <a:r>
              <a:rPr lang="en-US" dirty="0"/>
              <a:t>Which gas was supplied in excess?</a:t>
            </a:r>
          </a:p>
          <a:p>
            <a:pPr marL="342900" indent="-342900">
              <a:buAutoNum type="alphaLcParenBoth"/>
            </a:pPr>
            <a:endParaRPr lang="en-US" dirty="0"/>
          </a:p>
          <a:p>
            <a:pPr marL="342900" indent="-342900">
              <a:buAutoNum type="alphaLcParenBoth"/>
            </a:pPr>
            <a:endParaRPr lang="en-US" dirty="0"/>
          </a:p>
          <a:p>
            <a:pPr marL="342900" indent="-342900">
              <a:buAutoNum type="alphaLcParenBoth"/>
            </a:pPr>
            <a:endParaRPr lang="en-US" dirty="0"/>
          </a:p>
          <a:p>
            <a:pPr marL="342900" indent="-342900">
              <a:buAutoNum type="alphaLcParenBoth"/>
            </a:pPr>
            <a:endParaRPr lang="en-US" dirty="0"/>
          </a:p>
          <a:p>
            <a:pPr marL="342900" indent="-342900">
              <a:buAutoNum type="alphaLcParenBoth"/>
            </a:pPr>
            <a:endParaRPr lang="en-US" dirty="0"/>
          </a:p>
          <a:p>
            <a:pPr marL="342900" indent="-342900">
              <a:buAutoNum type="alphaLcParenBoth"/>
            </a:pPr>
            <a:endParaRPr lang="en-US" dirty="0"/>
          </a:p>
          <a:p>
            <a:pPr marL="342900" indent="-342900">
              <a:buAutoNum type="alphaLcParenBoth"/>
            </a:pPr>
            <a:endParaRPr lang="en-US" dirty="0"/>
          </a:p>
          <a:p>
            <a:pPr marL="342900" indent="-342900">
              <a:buAutoNum type="alphaLcParenBoth"/>
            </a:pPr>
            <a:endParaRPr lang="en-US" dirty="0"/>
          </a:p>
          <a:p>
            <a:pPr marL="342900" indent="-342900">
              <a:buAutoNum type="alphaLcParenBoth"/>
            </a:pPr>
            <a:endParaRPr lang="en-US" dirty="0"/>
          </a:p>
          <a:p>
            <a:pPr marL="342900" indent="-342900">
              <a:buAutoNum type="alphaLcParenBoth"/>
            </a:pPr>
            <a:endParaRPr lang="en-US" dirty="0"/>
          </a:p>
          <a:p>
            <a:pPr marL="342900" indent="-342900">
              <a:buAutoNum type="alphaLcParenBoth"/>
            </a:pPr>
            <a:endParaRPr lang="en-US" dirty="0"/>
          </a:p>
          <a:p>
            <a:pPr marL="342900" indent="-342900">
              <a:buAutoNum type="alphaLcParenBoth"/>
            </a:pPr>
            <a:endParaRPr lang="en-US" dirty="0"/>
          </a:p>
          <a:p>
            <a:pPr marL="342900" indent="-342900">
              <a:buAutoNum type="alphaLcParenBoth"/>
            </a:pPr>
            <a:endParaRPr lang="en-US" dirty="0"/>
          </a:p>
          <a:p>
            <a:pPr marL="342900" indent="-342900">
              <a:buAutoNum type="alphaLcParenBoth"/>
            </a:pPr>
            <a:endParaRPr lang="en-US" dirty="0"/>
          </a:p>
          <a:p>
            <a:pPr marL="342900" indent="-342900">
              <a:buAutoNum type="alphaLcParenBoth"/>
            </a:pPr>
            <a:endParaRPr lang="en-US" dirty="0"/>
          </a:p>
          <a:p>
            <a:pPr marL="342900" indent="-342900">
              <a:buAutoNum type="alphaLcParenBoth"/>
            </a:pPr>
            <a:endParaRPr lang="en-US" dirty="0"/>
          </a:p>
          <a:p>
            <a:pPr marL="342900" indent="-342900">
              <a:buAutoNum type="alphaLcParenBoth"/>
            </a:pPr>
            <a:r>
              <a:rPr lang="en-US" dirty="0"/>
              <a:t>Calculate the volume of the reactant in excess at the end of the reaction.</a:t>
            </a:r>
          </a:p>
          <a:p>
            <a:pPr marL="342900" indent="-342900">
              <a:buAutoNum type="alphaLcParenBoth"/>
            </a:pPr>
            <a:endParaRPr lang="en-US" dirty="0"/>
          </a:p>
          <a:p>
            <a:pPr marL="342900" indent="-342900">
              <a:buAutoNum type="alphaLcParenBoth"/>
            </a:pPr>
            <a:endParaRPr lang="en-US" dirty="0"/>
          </a:p>
        </p:txBody>
      </p:sp>
      <p:pic>
        <p:nvPicPr>
          <p:cNvPr id="5" name="Picture 4">
            <a:extLst>
              <a:ext uri="{FF2B5EF4-FFF2-40B4-BE49-F238E27FC236}">
                <a16:creationId xmlns:a16="http://schemas.microsoft.com/office/drawing/2014/main" id="{AB973F8E-A55C-4696-A755-2A81810AD5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378" y="461665"/>
            <a:ext cx="5338004" cy="461665"/>
          </a:xfrm>
          <a:prstGeom prst="rect">
            <a:avLst/>
          </a:prstGeom>
        </p:spPr>
      </p:pic>
    </p:spTree>
    <p:extLst>
      <p:ext uri="{BB962C8B-B14F-4D97-AF65-F5344CB8AC3E}">
        <p14:creationId xmlns:p14="http://schemas.microsoft.com/office/powerpoint/2010/main" val="26051894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B00E07-6B46-4AA0-BBDF-F0A02211F2FD}"/>
              </a:ext>
            </a:extLst>
          </p:cNvPr>
          <p:cNvSpPr/>
          <p:nvPr/>
        </p:nvSpPr>
        <p:spPr>
          <a:xfrm>
            <a:off x="1828372" y="541537"/>
            <a:ext cx="9059981" cy="584775"/>
          </a:xfrm>
          <a:prstGeom prst="rect">
            <a:avLst/>
          </a:prstGeom>
          <a:solidFill>
            <a:srgbClr val="002060"/>
          </a:solidFill>
        </p:spPr>
        <p:txBody>
          <a:bodyPr wrap="none">
            <a:spAutoFit/>
          </a:bodyPr>
          <a:lstStyle/>
          <a:p>
            <a:r>
              <a:rPr lang="en-US" sz="3200" dirty="0">
                <a:solidFill>
                  <a:srgbClr val="FFFF00"/>
                </a:solidFill>
              </a:rPr>
              <a:t>Chemical formulae , equation and calculation part (2)</a:t>
            </a:r>
          </a:p>
        </p:txBody>
      </p:sp>
      <p:pic>
        <p:nvPicPr>
          <p:cNvPr id="6" name="Picture 5">
            <a:extLst>
              <a:ext uri="{FF2B5EF4-FFF2-40B4-BE49-F238E27FC236}">
                <a16:creationId xmlns:a16="http://schemas.microsoft.com/office/drawing/2014/main" id="{BF9C203D-BC1C-4BD4-83A5-D5E561D9EA56}"/>
              </a:ext>
            </a:extLst>
          </p:cNvPr>
          <p:cNvPicPr>
            <a:picLocks noChangeAspect="1"/>
          </p:cNvPicPr>
          <p:nvPr/>
        </p:nvPicPr>
        <p:blipFill>
          <a:blip r:embed="rId2"/>
          <a:stretch>
            <a:fillRect/>
          </a:stretch>
        </p:blipFill>
        <p:spPr>
          <a:xfrm>
            <a:off x="7870685" y="1433745"/>
            <a:ext cx="3821206" cy="4882718"/>
          </a:xfrm>
          <a:prstGeom prst="rect">
            <a:avLst/>
          </a:prstGeom>
        </p:spPr>
      </p:pic>
      <p:pic>
        <p:nvPicPr>
          <p:cNvPr id="7" name="Picture 6">
            <a:extLst>
              <a:ext uri="{FF2B5EF4-FFF2-40B4-BE49-F238E27FC236}">
                <a16:creationId xmlns:a16="http://schemas.microsoft.com/office/drawing/2014/main" id="{B486659E-207F-4899-8148-3CD624C8CBC2}"/>
              </a:ext>
            </a:extLst>
          </p:cNvPr>
          <p:cNvPicPr>
            <a:picLocks noChangeAspect="1"/>
          </p:cNvPicPr>
          <p:nvPr/>
        </p:nvPicPr>
        <p:blipFill>
          <a:blip r:embed="rId3"/>
          <a:stretch>
            <a:fillRect/>
          </a:stretch>
        </p:blipFill>
        <p:spPr>
          <a:xfrm>
            <a:off x="1126633" y="2625847"/>
            <a:ext cx="6650206" cy="2940452"/>
          </a:xfrm>
          <a:prstGeom prst="rect">
            <a:avLst/>
          </a:prstGeom>
        </p:spPr>
      </p:pic>
    </p:spTree>
    <p:extLst>
      <p:ext uri="{BB962C8B-B14F-4D97-AF65-F5344CB8AC3E}">
        <p14:creationId xmlns:p14="http://schemas.microsoft.com/office/powerpoint/2010/main" val="2093560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57DFDD-9B90-4AA4-854B-979FD98D67E1}"/>
              </a:ext>
            </a:extLst>
          </p:cNvPr>
          <p:cNvSpPr/>
          <p:nvPr/>
        </p:nvSpPr>
        <p:spPr>
          <a:xfrm>
            <a:off x="3810817" y="204186"/>
            <a:ext cx="4570365" cy="584775"/>
          </a:xfrm>
          <a:prstGeom prst="rect">
            <a:avLst/>
          </a:prstGeom>
          <a:solidFill>
            <a:srgbClr val="002060"/>
          </a:solidFill>
        </p:spPr>
        <p:txBody>
          <a:bodyPr wrap="square">
            <a:spAutoFit/>
          </a:bodyPr>
          <a:lstStyle/>
          <a:p>
            <a:pPr algn="ctr"/>
            <a:r>
              <a:rPr lang="en-US" sz="3200" b="1" dirty="0">
                <a:solidFill>
                  <a:srgbClr val="FFFF00"/>
                </a:solidFill>
              </a:rPr>
              <a:t>Titrations</a:t>
            </a:r>
          </a:p>
        </p:txBody>
      </p:sp>
      <p:pic>
        <p:nvPicPr>
          <p:cNvPr id="4" name="Picture 3">
            <a:extLst>
              <a:ext uri="{FF2B5EF4-FFF2-40B4-BE49-F238E27FC236}">
                <a16:creationId xmlns:a16="http://schemas.microsoft.com/office/drawing/2014/main" id="{648EB306-7E60-4673-B991-B178955EFF75}"/>
              </a:ext>
            </a:extLst>
          </p:cNvPr>
          <p:cNvPicPr>
            <a:picLocks noChangeAspect="1"/>
          </p:cNvPicPr>
          <p:nvPr/>
        </p:nvPicPr>
        <p:blipFill rotWithShape="1">
          <a:blip r:embed="rId2">
            <a:extLst>
              <a:ext uri="{28A0092B-C50C-407E-A947-70E740481C1C}">
                <a14:useLocalDpi xmlns:a14="http://schemas.microsoft.com/office/drawing/2010/main" val="0"/>
              </a:ext>
            </a:extLst>
          </a:blip>
          <a:srcRect l="6480" t="6753" r="2078"/>
          <a:stretch/>
        </p:blipFill>
        <p:spPr>
          <a:xfrm>
            <a:off x="0" y="868954"/>
            <a:ext cx="7173157" cy="3684113"/>
          </a:xfrm>
          <a:prstGeom prst="rect">
            <a:avLst/>
          </a:prstGeom>
        </p:spPr>
      </p:pic>
      <p:sp>
        <p:nvSpPr>
          <p:cNvPr id="5" name="TextBox 4">
            <a:extLst>
              <a:ext uri="{FF2B5EF4-FFF2-40B4-BE49-F238E27FC236}">
                <a16:creationId xmlns:a16="http://schemas.microsoft.com/office/drawing/2014/main" id="{39275BA9-61B6-4A8B-9480-48D19AF684CE}"/>
              </a:ext>
            </a:extLst>
          </p:cNvPr>
          <p:cNvSpPr txBox="1"/>
          <p:nvPr/>
        </p:nvSpPr>
        <p:spPr>
          <a:xfrm>
            <a:off x="7445220" y="1066196"/>
            <a:ext cx="4746780" cy="1261884"/>
          </a:xfrm>
          <a:prstGeom prst="rect">
            <a:avLst/>
          </a:prstGeom>
          <a:solidFill>
            <a:schemeClr val="accent2">
              <a:lumMod val="40000"/>
              <a:lumOff val="60000"/>
            </a:schemeClr>
          </a:solidFill>
        </p:spPr>
        <p:txBody>
          <a:bodyPr wrap="square" rtlCol="0">
            <a:spAutoFit/>
          </a:bodyPr>
          <a:lstStyle/>
          <a:p>
            <a:r>
              <a:rPr lang="en-US" sz="2800" b="1" i="1" dirty="0">
                <a:solidFill>
                  <a:srgbClr val="FF0000"/>
                </a:solidFill>
              </a:rPr>
              <a:t>Concentration of a solution </a:t>
            </a:r>
            <a:r>
              <a:rPr lang="en-US" sz="2400" dirty="0">
                <a:solidFill>
                  <a:schemeClr val="accent1">
                    <a:lumMod val="50000"/>
                  </a:schemeClr>
                </a:solidFill>
              </a:rPr>
              <a:t>is the amount of solute in the given volume of solvent</a:t>
            </a:r>
            <a:r>
              <a:rPr lang="en-US" dirty="0"/>
              <a:t>.</a:t>
            </a:r>
          </a:p>
        </p:txBody>
      </p:sp>
      <p:pic>
        <p:nvPicPr>
          <p:cNvPr id="6" name="Picture 5">
            <a:extLst>
              <a:ext uri="{FF2B5EF4-FFF2-40B4-BE49-F238E27FC236}">
                <a16:creationId xmlns:a16="http://schemas.microsoft.com/office/drawing/2014/main" id="{10347CB8-AF80-4C7F-8504-AA3CE67B25F7}"/>
              </a:ext>
            </a:extLst>
          </p:cNvPr>
          <p:cNvPicPr>
            <a:picLocks noChangeAspect="1"/>
          </p:cNvPicPr>
          <p:nvPr/>
        </p:nvPicPr>
        <p:blipFill>
          <a:blip r:embed="rId3"/>
          <a:stretch>
            <a:fillRect/>
          </a:stretch>
        </p:blipFill>
        <p:spPr>
          <a:xfrm>
            <a:off x="7856738" y="2605315"/>
            <a:ext cx="3701109" cy="3759974"/>
          </a:xfrm>
          <a:prstGeom prst="rect">
            <a:avLst/>
          </a:prstGeom>
        </p:spPr>
      </p:pic>
      <p:pic>
        <p:nvPicPr>
          <p:cNvPr id="3" name="Picture 2">
            <a:extLst>
              <a:ext uri="{FF2B5EF4-FFF2-40B4-BE49-F238E27FC236}">
                <a16:creationId xmlns:a16="http://schemas.microsoft.com/office/drawing/2014/main" id="{E581E2D7-83AD-4524-8588-8B3D42141692}"/>
              </a:ext>
            </a:extLst>
          </p:cNvPr>
          <p:cNvPicPr>
            <a:picLocks noChangeAspect="1"/>
          </p:cNvPicPr>
          <p:nvPr/>
        </p:nvPicPr>
        <p:blipFill rotWithShape="1">
          <a:blip r:embed="rId4"/>
          <a:srcRect l="21100" t="23431" r="25696" b="5890"/>
          <a:stretch/>
        </p:blipFill>
        <p:spPr>
          <a:xfrm>
            <a:off x="2417591" y="4530162"/>
            <a:ext cx="3261065" cy="1927388"/>
          </a:xfrm>
          <a:prstGeom prst="rect">
            <a:avLst/>
          </a:prstGeom>
        </p:spPr>
      </p:pic>
    </p:spTree>
    <p:extLst>
      <p:ext uri="{BB962C8B-B14F-4D97-AF65-F5344CB8AC3E}">
        <p14:creationId xmlns:p14="http://schemas.microsoft.com/office/powerpoint/2010/main" val="1714552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0782" t="17721" r="33812" b="33510"/>
          <a:stretch/>
        </p:blipFill>
        <p:spPr>
          <a:xfrm>
            <a:off x="0" y="0"/>
            <a:ext cx="12192000" cy="6858000"/>
          </a:xfrm>
          <a:prstGeom prst="rect">
            <a:avLst/>
          </a:prstGeom>
        </p:spPr>
      </p:pic>
    </p:spTree>
    <p:extLst>
      <p:ext uri="{BB962C8B-B14F-4D97-AF65-F5344CB8AC3E}">
        <p14:creationId xmlns:p14="http://schemas.microsoft.com/office/powerpoint/2010/main" val="28359526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6D291-B5D6-4785-9AF6-59E5526DF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117490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729E45-2380-46A2-B0B5-957A285BDAF3}"/>
              </a:ext>
            </a:extLst>
          </p:cNvPr>
          <p:cNvPicPr>
            <a:picLocks noChangeAspect="1"/>
          </p:cNvPicPr>
          <p:nvPr/>
        </p:nvPicPr>
        <p:blipFill>
          <a:blip r:embed="rId2"/>
          <a:stretch>
            <a:fillRect/>
          </a:stretch>
        </p:blipFill>
        <p:spPr>
          <a:xfrm>
            <a:off x="1845036" y="0"/>
            <a:ext cx="8501927" cy="6858000"/>
          </a:xfrm>
          <a:prstGeom prst="rect">
            <a:avLst/>
          </a:prstGeom>
        </p:spPr>
      </p:pic>
    </p:spTree>
    <p:extLst>
      <p:ext uri="{BB962C8B-B14F-4D97-AF65-F5344CB8AC3E}">
        <p14:creationId xmlns:p14="http://schemas.microsoft.com/office/powerpoint/2010/main" val="28250474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C233BA-0EA2-489B-AC2D-55BD4EA64AB2}"/>
              </a:ext>
            </a:extLst>
          </p:cNvPr>
          <p:cNvPicPr>
            <a:picLocks noChangeAspect="1"/>
          </p:cNvPicPr>
          <p:nvPr/>
        </p:nvPicPr>
        <p:blipFill>
          <a:blip r:embed="rId2"/>
          <a:stretch>
            <a:fillRect/>
          </a:stretch>
        </p:blipFill>
        <p:spPr>
          <a:xfrm>
            <a:off x="-79899" y="0"/>
            <a:ext cx="6096000" cy="6858000"/>
          </a:xfrm>
          <a:prstGeom prst="rect">
            <a:avLst/>
          </a:prstGeom>
        </p:spPr>
      </p:pic>
      <p:pic>
        <p:nvPicPr>
          <p:cNvPr id="4" name="Picture 3">
            <a:extLst>
              <a:ext uri="{FF2B5EF4-FFF2-40B4-BE49-F238E27FC236}">
                <a16:creationId xmlns:a16="http://schemas.microsoft.com/office/drawing/2014/main" id="{7BB186E5-52FE-40CF-A4AD-C99A7AB317C7}"/>
              </a:ext>
            </a:extLst>
          </p:cNvPr>
          <p:cNvPicPr>
            <a:picLocks noChangeAspect="1"/>
          </p:cNvPicPr>
          <p:nvPr/>
        </p:nvPicPr>
        <p:blipFill>
          <a:blip r:embed="rId3"/>
          <a:stretch>
            <a:fillRect/>
          </a:stretch>
        </p:blipFill>
        <p:spPr>
          <a:xfrm>
            <a:off x="6303146" y="154906"/>
            <a:ext cx="5888854" cy="4296792"/>
          </a:xfrm>
          <a:prstGeom prst="rect">
            <a:avLst/>
          </a:prstGeom>
        </p:spPr>
      </p:pic>
      <p:sp>
        <p:nvSpPr>
          <p:cNvPr id="5" name="Rectangle 4">
            <a:extLst>
              <a:ext uri="{FF2B5EF4-FFF2-40B4-BE49-F238E27FC236}">
                <a16:creationId xmlns:a16="http://schemas.microsoft.com/office/drawing/2014/main" id="{93A728D6-F02F-45CD-BD5F-FA8C1DC1B171}"/>
              </a:ext>
            </a:extLst>
          </p:cNvPr>
          <p:cNvSpPr/>
          <p:nvPr/>
        </p:nvSpPr>
        <p:spPr>
          <a:xfrm>
            <a:off x="8998201" y="5783347"/>
            <a:ext cx="2906501" cy="369332"/>
          </a:xfrm>
          <a:prstGeom prst="rect">
            <a:avLst/>
          </a:prstGeom>
        </p:spPr>
        <p:txBody>
          <a:bodyPr wrap="none">
            <a:spAutoFit/>
          </a:bodyPr>
          <a:lstStyle/>
          <a:p>
            <a:r>
              <a:rPr lang="en-US" dirty="0"/>
              <a:t>https://youtu.be/YqfvRBJ-iPg</a:t>
            </a:r>
          </a:p>
        </p:txBody>
      </p:sp>
      <p:sp>
        <p:nvSpPr>
          <p:cNvPr id="6" name="Rectangle 5">
            <a:extLst>
              <a:ext uri="{FF2B5EF4-FFF2-40B4-BE49-F238E27FC236}">
                <a16:creationId xmlns:a16="http://schemas.microsoft.com/office/drawing/2014/main" id="{08509DA7-6AD3-44E4-8EED-84027571706C}"/>
              </a:ext>
            </a:extLst>
          </p:cNvPr>
          <p:cNvSpPr/>
          <p:nvPr/>
        </p:nvSpPr>
        <p:spPr>
          <a:xfrm>
            <a:off x="8998201" y="4932856"/>
            <a:ext cx="3135730" cy="369332"/>
          </a:xfrm>
          <a:prstGeom prst="rect">
            <a:avLst/>
          </a:prstGeom>
        </p:spPr>
        <p:txBody>
          <a:bodyPr wrap="none">
            <a:spAutoFit/>
          </a:bodyPr>
          <a:lstStyle/>
          <a:p>
            <a:r>
              <a:rPr lang="en-US" dirty="0"/>
              <a:t>https://youtu.be/DBeotrAAFQE</a:t>
            </a:r>
          </a:p>
        </p:txBody>
      </p:sp>
      <p:pic>
        <p:nvPicPr>
          <p:cNvPr id="1026" name="Picture 2" descr="YouTube removed more than one million videos spread false information  related to COVID 19">
            <a:extLst>
              <a:ext uri="{FF2B5EF4-FFF2-40B4-BE49-F238E27FC236}">
                <a16:creationId xmlns:a16="http://schemas.microsoft.com/office/drawing/2014/main" id="{80A028AD-5805-49BC-AEF1-CFD3FAD3AA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988" t="11811" r="14026" b="16560"/>
          <a:stretch/>
        </p:blipFill>
        <p:spPr bwMode="auto">
          <a:xfrm>
            <a:off x="6175901" y="4932856"/>
            <a:ext cx="2695055" cy="1376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1875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623E7F-EFD7-4F22-A183-2EA35B73264A}"/>
              </a:ext>
            </a:extLst>
          </p:cNvPr>
          <p:cNvSpPr/>
          <p:nvPr/>
        </p:nvSpPr>
        <p:spPr>
          <a:xfrm>
            <a:off x="0" y="609600"/>
            <a:ext cx="10195099" cy="923330"/>
          </a:xfrm>
          <a:prstGeom prst="rect">
            <a:avLst/>
          </a:prstGeom>
          <a:solidFill>
            <a:schemeClr val="accent5">
              <a:lumMod val="20000"/>
              <a:lumOff val="80000"/>
            </a:schemeClr>
          </a:solidFill>
        </p:spPr>
        <p:txBody>
          <a:bodyPr wrap="none">
            <a:spAutoFit/>
          </a:bodyPr>
          <a:lstStyle/>
          <a:p>
            <a:pPr marL="342900" indent="-342900">
              <a:buAutoNum type="arabicPeriod"/>
            </a:pPr>
            <a:r>
              <a:rPr lang="en-US" dirty="0"/>
              <a:t>Find the mole of 50 cm3 and 2 mol / dm3 of ethanoic acid.</a:t>
            </a:r>
          </a:p>
          <a:p>
            <a:pPr marL="342900" indent="-342900">
              <a:buAutoNum type="arabicPeriod"/>
            </a:pPr>
            <a:r>
              <a:rPr lang="en-US" dirty="0"/>
              <a:t>Find the concentration of the salt solution  containing the 100g of NaCl and 1000 cm3 of water.(g/dm3)</a:t>
            </a:r>
          </a:p>
          <a:p>
            <a:pPr marL="342900" indent="-342900">
              <a:buAutoNum type="arabicPeriod"/>
            </a:pPr>
            <a:r>
              <a:rPr lang="en-US" dirty="0"/>
              <a:t> find the volume of the solvent in cm3 to get 3 mol/dm3 silver solution by using  3 mole of  silver.</a:t>
            </a:r>
          </a:p>
        </p:txBody>
      </p:sp>
      <p:sp>
        <p:nvSpPr>
          <p:cNvPr id="3" name="TextBox 2">
            <a:extLst>
              <a:ext uri="{FF2B5EF4-FFF2-40B4-BE49-F238E27FC236}">
                <a16:creationId xmlns:a16="http://schemas.microsoft.com/office/drawing/2014/main" id="{EF583E5B-A117-45FB-96DA-28993A6D9154}"/>
              </a:ext>
            </a:extLst>
          </p:cNvPr>
          <p:cNvSpPr txBox="1"/>
          <p:nvPr/>
        </p:nvSpPr>
        <p:spPr>
          <a:xfrm>
            <a:off x="4984954" y="86380"/>
            <a:ext cx="3116826" cy="523220"/>
          </a:xfrm>
          <a:prstGeom prst="rect">
            <a:avLst/>
          </a:prstGeom>
          <a:noFill/>
        </p:spPr>
        <p:txBody>
          <a:bodyPr wrap="square" rtlCol="0">
            <a:spAutoFit/>
          </a:bodyPr>
          <a:lstStyle/>
          <a:p>
            <a:r>
              <a:rPr lang="en-US" sz="2800" dirty="0">
                <a:solidFill>
                  <a:srgbClr val="FF0000"/>
                </a:solidFill>
                <a:highlight>
                  <a:srgbClr val="C0C0C0"/>
                </a:highlight>
              </a:rPr>
              <a:t>Simple titration</a:t>
            </a:r>
          </a:p>
        </p:txBody>
      </p:sp>
    </p:spTree>
    <p:extLst>
      <p:ext uri="{BB962C8B-B14F-4D97-AF65-F5344CB8AC3E}">
        <p14:creationId xmlns:p14="http://schemas.microsoft.com/office/powerpoint/2010/main" val="7968206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974378-6885-44CF-A163-E17A79BC6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384917"/>
          </a:xfrm>
          <a:prstGeom prst="rect">
            <a:avLst/>
          </a:prstGeom>
        </p:spPr>
      </p:pic>
    </p:spTree>
    <p:extLst>
      <p:ext uri="{BB962C8B-B14F-4D97-AF65-F5344CB8AC3E}">
        <p14:creationId xmlns:p14="http://schemas.microsoft.com/office/powerpoint/2010/main" val="36678818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12C58-8258-4708-A730-108B00C523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819922"/>
          </a:xfrm>
          <a:prstGeom prst="rect">
            <a:avLst/>
          </a:prstGeom>
        </p:spPr>
      </p:pic>
    </p:spTree>
    <p:extLst>
      <p:ext uri="{BB962C8B-B14F-4D97-AF65-F5344CB8AC3E}">
        <p14:creationId xmlns:p14="http://schemas.microsoft.com/office/powerpoint/2010/main" val="36629266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11C86F-9B80-4A24-8E22-CFBBF78BB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346284"/>
          </a:xfrm>
          <a:prstGeom prst="rect">
            <a:avLst/>
          </a:prstGeom>
        </p:spPr>
      </p:pic>
    </p:spTree>
    <p:extLst>
      <p:ext uri="{BB962C8B-B14F-4D97-AF65-F5344CB8AC3E}">
        <p14:creationId xmlns:p14="http://schemas.microsoft.com/office/powerpoint/2010/main" val="16340680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BDC51D-00EB-4DC9-B8A7-86ACE05F4A3F}"/>
              </a:ext>
            </a:extLst>
          </p:cNvPr>
          <p:cNvPicPr>
            <a:picLocks noChangeAspect="1"/>
          </p:cNvPicPr>
          <p:nvPr/>
        </p:nvPicPr>
        <p:blipFill>
          <a:blip r:embed="rId2"/>
          <a:stretch>
            <a:fillRect/>
          </a:stretch>
        </p:blipFill>
        <p:spPr>
          <a:xfrm>
            <a:off x="6073138" y="3425189"/>
            <a:ext cx="45724" cy="7621"/>
          </a:xfrm>
          <a:prstGeom prst="rect">
            <a:avLst/>
          </a:prstGeom>
        </p:spPr>
      </p:pic>
      <p:sp>
        <p:nvSpPr>
          <p:cNvPr id="3" name="TextBox 2">
            <a:extLst>
              <a:ext uri="{FF2B5EF4-FFF2-40B4-BE49-F238E27FC236}">
                <a16:creationId xmlns:a16="http://schemas.microsoft.com/office/drawing/2014/main" id="{219976C3-9E50-4297-A518-967A8950D0A2}"/>
              </a:ext>
            </a:extLst>
          </p:cNvPr>
          <p:cNvSpPr txBox="1"/>
          <p:nvPr/>
        </p:nvSpPr>
        <p:spPr>
          <a:xfrm>
            <a:off x="2953972" y="3066460"/>
            <a:ext cx="6329779" cy="461665"/>
          </a:xfrm>
          <a:prstGeom prst="rect">
            <a:avLst/>
          </a:prstGeom>
          <a:solidFill>
            <a:srgbClr val="002060"/>
          </a:solidFill>
        </p:spPr>
        <p:txBody>
          <a:bodyPr wrap="square" rtlCol="0">
            <a:spAutoFit/>
          </a:bodyPr>
          <a:lstStyle/>
          <a:p>
            <a:pPr algn="ctr"/>
            <a:r>
              <a:rPr lang="en-US" sz="2400" b="1" dirty="0">
                <a:solidFill>
                  <a:srgbClr val="FFFF00"/>
                </a:solidFill>
              </a:rPr>
              <a:t>Titration from equations</a:t>
            </a:r>
          </a:p>
        </p:txBody>
      </p:sp>
    </p:spTree>
    <p:extLst>
      <p:ext uri="{BB962C8B-B14F-4D97-AF65-F5344CB8AC3E}">
        <p14:creationId xmlns:p14="http://schemas.microsoft.com/office/powerpoint/2010/main" val="17888158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35431F6-D35D-484D-989A-B618457B38CB}"/>
              </a:ext>
            </a:extLst>
          </p:cNvPr>
          <p:cNvSpPr/>
          <p:nvPr/>
        </p:nvSpPr>
        <p:spPr>
          <a:xfrm>
            <a:off x="0" y="0"/>
            <a:ext cx="12192000" cy="1015663"/>
          </a:xfrm>
          <a:prstGeom prst="rect">
            <a:avLst/>
          </a:prstGeom>
        </p:spPr>
        <p:txBody>
          <a:bodyPr wrap="square">
            <a:spAutoFit/>
          </a:bodyPr>
          <a:lstStyle/>
          <a:p>
            <a:r>
              <a:rPr lang="en-US" dirty="0"/>
              <a:t>1. </a:t>
            </a:r>
            <a:r>
              <a:rPr lang="en-US" sz="2000" dirty="0"/>
              <a:t>What </a:t>
            </a:r>
            <a:r>
              <a:rPr lang="en-US" sz="2000" b="1" dirty="0">
                <a:solidFill>
                  <a:srgbClr val="FF0000"/>
                </a:solidFill>
              </a:rPr>
              <a:t>volume in cm3 </a:t>
            </a:r>
            <a:r>
              <a:rPr lang="en-US" sz="2000" dirty="0"/>
              <a:t>of </a:t>
            </a:r>
            <a:r>
              <a:rPr lang="en-US" sz="2000" b="1" dirty="0">
                <a:solidFill>
                  <a:srgbClr val="00B050"/>
                </a:solidFill>
              </a:rPr>
              <a:t>0.100 mol/dm3 copper (II) sulfate solution </a:t>
            </a:r>
            <a:r>
              <a:rPr lang="en-US" sz="2000" dirty="0"/>
              <a:t>is required to react completely with a solution containing </a:t>
            </a:r>
            <a:r>
              <a:rPr lang="en-US" sz="2000" b="1" dirty="0">
                <a:solidFill>
                  <a:schemeClr val="accent4">
                    <a:lumMod val="50000"/>
                  </a:schemeClr>
                </a:solidFill>
              </a:rPr>
              <a:t>0.025 mol of sodium hydroxide</a:t>
            </a:r>
            <a:r>
              <a:rPr lang="en-US" sz="2000" dirty="0"/>
              <a:t>? The products of reaction are copper (II) hydroxide and aqueous sodium sulfate.</a:t>
            </a:r>
            <a:endParaRPr lang="en-US" dirty="0"/>
          </a:p>
        </p:txBody>
      </p:sp>
      <p:pic>
        <p:nvPicPr>
          <p:cNvPr id="4" name="Picture 3">
            <a:extLst>
              <a:ext uri="{FF2B5EF4-FFF2-40B4-BE49-F238E27FC236}">
                <a16:creationId xmlns:a16="http://schemas.microsoft.com/office/drawing/2014/main" id="{24336210-41B8-4C8B-A11C-D8A7BD7371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9697" y="889328"/>
            <a:ext cx="6707577" cy="528002"/>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EBC19244-5B47-42D0-8C94-A4B6F77D9D2E}"/>
                  </a:ext>
                </a:extLst>
              </p14:cNvPr>
              <p14:cNvContentPartPr/>
              <p14:nvPr/>
            </p14:nvContentPartPr>
            <p14:xfrm>
              <a:off x="2768868" y="1404395"/>
              <a:ext cx="83880" cy="97200"/>
            </p14:xfrm>
          </p:contentPart>
        </mc:Choice>
        <mc:Fallback xmlns="">
          <p:pic>
            <p:nvPicPr>
              <p:cNvPr id="3" name="Ink 2">
                <a:extLst>
                  <a:ext uri="{FF2B5EF4-FFF2-40B4-BE49-F238E27FC236}">
                    <a16:creationId xmlns:a16="http://schemas.microsoft.com/office/drawing/2014/main" id="{EBC19244-5B47-42D0-8C94-A4B6F77D9D2E}"/>
                  </a:ext>
                </a:extLst>
              </p:cNvPr>
              <p:cNvPicPr/>
              <p:nvPr/>
            </p:nvPicPr>
            <p:blipFill>
              <a:blip r:embed="rId4"/>
              <a:stretch>
                <a:fillRect/>
              </a:stretch>
            </p:blipFill>
            <p:spPr>
              <a:xfrm>
                <a:off x="2759868" y="1395395"/>
                <a:ext cx="1015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98B7EB1D-A648-43EE-B6CD-D8C97E497163}"/>
                  </a:ext>
                </a:extLst>
              </p14:cNvPr>
              <p14:cNvContentPartPr/>
              <p14:nvPr/>
            </p14:nvContentPartPr>
            <p14:xfrm>
              <a:off x="2929068" y="1464515"/>
              <a:ext cx="3960" cy="360"/>
            </p14:xfrm>
          </p:contentPart>
        </mc:Choice>
        <mc:Fallback xmlns="">
          <p:pic>
            <p:nvPicPr>
              <p:cNvPr id="5" name="Ink 4">
                <a:extLst>
                  <a:ext uri="{FF2B5EF4-FFF2-40B4-BE49-F238E27FC236}">
                    <a16:creationId xmlns:a16="http://schemas.microsoft.com/office/drawing/2014/main" id="{98B7EB1D-A648-43EE-B6CD-D8C97E497163}"/>
                  </a:ext>
                </a:extLst>
              </p:cNvPr>
              <p:cNvPicPr/>
              <p:nvPr/>
            </p:nvPicPr>
            <p:blipFill>
              <a:blip r:embed="rId6"/>
              <a:stretch>
                <a:fillRect/>
              </a:stretch>
            </p:blipFill>
            <p:spPr>
              <a:xfrm>
                <a:off x="2920428" y="1455515"/>
                <a:ext cx="216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AA433404-3F2E-4DC4-889D-96863058D7D5}"/>
                  </a:ext>
                </a:extLst>
              </p14:cNvPr>
              <p14:cNvContentPartPr/>
              <p14:nvPr/>
            </p14:nvContentPartPr>
            <p14:xfrm>
              <a:off x="3294108" y="1438955"/>
              <a:ext cx="61560" cy="72000"/>
            </p14:xfrm>
          </p:contentPart>
        </mc:Choice>
        <mc:Fallback xmlns="">
          <p:pic>
            <p:nvPicPr>
              <p:cNvPr id="8" name="Ink 7">
                <a:extLst>
                  <a:ext uri="{FF2B5EF4-FFF2-40B4-BE49-F238E27FC236}">
                    <a16:creationId xmlns:a16="http://schemas.microsoft.com/office/drawing/2014/main" id="{AA433404-3F2E-4DC4-889D-96863058D7D5}"/>
                  </a:ext>
                </a:extLst>
              </p:cNvPr>
              <p:cNvPicPr/>
              <p:nvPr/>
            </p:nvPicPr>
            <p:blipFill>
              <a:blip r:embed="rId8"/>
              <a:stretch>
                <a:fillRect/>
              </a:stretch>
            </p:blipFill>
            <p:spPr>
              <a:xfrm>
                <a:off x="3285468" y="1429955"/>
                <a:ext cx="7920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4328452-35F4-4D3A-A6D2-DA7933AE6F92}"/>
                  </a:ext>
                </a:extLst>
              </p14:cNvPr>
              <p14:cNvContentPartPr/>
              <p14:nvPr/>
            </p14:nvContentPartPr>
            <p14:xfrm>
              <a:off x="3403188" y="1371635"/>
              <a:ext cx="14760" cy="158400"/>
            </p14:xfrm>
          </p:contentPart>
        </mc:Choice>
        <mc:Fallback xmlns="">
          <p:pic>
            <p:nvPicPr>
              <p:cNvPr id="9" name="Ink 8">
                <a:extLst>
                  <a:ext uri="{FF2B5EF4-FFF2-40B4-BE49-F238E27FC236}">
                    <a16:creationId xmlns:a16="http://schemas.microsoft.com/office/drawing/2014/main" id="{74328452-35F4-4D3A-A6D2-DA7933AE6F92}"/>
                  </a:ext>
                </a:extLst>
              </p:cNvPr>
              <p:cNvPicPr/>
              <p:nvPr/>
            </p:nvPicPr>
            <p:blipFill>
              <a:blip r:embed="rId10"/>
              <a:stretch>
                <a:fillRect/>
              </a:stretch>
            </p:blipFill>
            <p:spPr>
              <a:xfrm>
                <a:off x="3394188" y="1362995"/>
                <a:ext cx="32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A47E171A-8B2E-4A7A-B3DE-81E41F1B10E3}"/>
                  </a:ext>
                </a:extLst>
              </p14:cNvPr>
              <p14:cNvContentPartPr/>
              <p14:nvPr/>
            </p14:nvContentPartPr>
            <p14:xfrm>
              <a:off x="3496428" y="1290995"/>
              <a:ext cx="516960" cy="288360"/>
            </p14:xfrm>
          </p:contentPart>
        </mc:Choice>
        <mc:Fallback xmlns="">
          <p:pic>
            <p:nvPicPr>
              <p:cNvPr id="14" name="Ink 13">
                <a:extLst>
                  <a:ext uri="{FF2B5EF4-FFF2-40B4-BE49-F238E27FC236}">
                    <a16:creationId xmlns:a16="http://schemas.microsoft.com/office/drawing/2014/main" id="{A47E171A-8B2E-4A7A-B3DE-81E41F1B10E3}"/>
                  </a:ext>
                </a:extLst>
              </p:cNvPr>
              <p:cNvPicPr/>
              <p:nvPr/>
            </p:nvPicPr>
            <p:blipFill>
              <a:blip r:embed="rId12"/>
              <a:stretch>
                <a:fillRect/>
              </a:stretch>
            </p:blipFill>
            <p:spPr>
              <a:xfrm>
                <a:off x="3487788" y="1282355"/>
                <a:ext cx="5346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35B0B731-FA4D-4A96-98D6-19E0897064C9}"/>
                  </a:ext>
                </a:extLst>
              </p14:cNvPr>
              <p14:cNvContentPartPr/>
              <p14:nvPr/>
            </p14:nvContentPartPr>
            <p14:xfrm>
              <a:off x="2990628" y="1347155"/>
              <a:ext cx="241200" cy="147960"/>
            </p14:xfrm>
          </p:contentPart>
        </mc:Choice>
        <mc:Fallback xmlns="">
          <p:pic>
            <p:nvPicPr>
              <p:cNvPr id="15" name="Ink 14">
                <a:extLst>
                  <a:ext uri="{FF2B5EF4-FFF2-40B4-BE49-F238E27FC236}">
                    <a16:creationId xmlns:a16="http://schemas.microsoft.com/office/drawing/2014/main" id="{35B0B731-FA4D-4A96-98D6-19E0897064C9}"/>
                  </a:ext>
                </a:extLst>
              </p:cNvPr>
              <p:cNvPicPr/>
              <p:nvPr/>
            </p:nvPicPr>
            <p:blipFill>
              <a:blip r:embed="rId14"/>
              <a:stretch>
                <a:fillRect/>
              </a:stretch>
            </p:blipFill>
            <p:spPr>
              <a:xfrm>
                <a:off x="2981628" y="1338515"/>
                <a:ext cx="2588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FEF5E1E5-2ADB-4306-A173-4717A0CD5143}"/>
                  </a:ext>
                </a:extLst>
              </p14:cNvPr>
              <p14:cNvContentPartPr/>
              <p14:nvPr/>
            </p14:nvContentPartPr>
            <p14:xfrm>
              <a:off x="4429548" y="1331675"/>
              <a:ext cx="134640" cy="134280"/>
            </p14:xfrm>
          </p:contentPart>
        </mc:Choice>
        <mc:Fallback xmlns="">
          <p:pic>
            <p:nvPicPr>
              <p:cNvPr id="16" name="Ink 15">
                <a:extLst>
                  <a:ext uri="{FF2B5EF4-FFF2-40B4-BE49-F238E27FC236}">
                    <a16:creationId xmlns:a16="http://schemas.microsoft.com/office/drawing/2014/main" id="{FEF5E1E5-2ADB-4306-A173-4717A0CD5143}"/>
                  </a:ext>
                </a:extLst>
              </p:cNvPr>
              <p:cNvPicPr/>
              <p:nvPr/>
            </p:nvPicPr>
            <p:blipFill>
              <a:blip r:embed="rId16"/>
              <a:stretch>
                <a:fillRect/>
              </a:stretch>
            </p:blipFill>
            <p:spPr>
              <a:xfrm>
                <a:off x="4420548" y="1323035"/>
                <a:ext cx="1522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27ECB87B-9683-4C18-8C4E-35143A27FC11}"/>
                  </a:ext>
                </a:extLst>
              </p14:cNvPr>
              <p14:cNvContentPartPr/>
              <p14:nvPr/>
            </p14:nvContentPartPr>
            <p14:xfrm>
              <a:off x="4642668" y="1428875"/>
              <a:ext cx="360" cy="3960"/>
            </p14:xfrm>
          </p:contentPart>
        </mc:Choice>
        <mc:Fallback xmlns="">
          <p:pic>
            <p:nvPicPr>
              <p:cNvPr id="17" name="Ink 16">
                <a:extLst>
                  <a:ext uri="{FF2B5EF4-FFF2-40B4-BE49-F238E27FC236}">
                    <a16:creationId xmlns:a16="http://schemas.microsoft.com/office/drawing/2014/main" id="{27ECB87B-9683-4C18-8C4E-35143A27FC11}"/>
                  </a:ext>
                </a:extLst>
              </p:cNvPr>
              <p:cNvPicPr/>
              <p:nvPr/>
            </p:nvPicPr>
            <p:blipFill>
              <a:blip r:embed="rId18"/>
              <a:stretch>
                <a:fillRect/>
              </a:stretch>
            </p:blipFill>
            <p:spPr>
              <a:xfrm>
                <a:off x="4633668" y="1419875"/>
                <a:ext cx="18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454572D7-A7EB-4187-9E6E-5BCC648BA861}"/>
                  </a:ext>
                </a:extLst>
              </p14:cNvPr>
              <p14:cNvContentPartPr/>
              <p14:nvPr/>
            </p14:nvContentPartPr>
            <p14:xfrm>
              <a:off x="4918068" y="1393235"/>
              <a:ext cx="114840" cy="127800"/>
            </p14:xfrm>
          </p:contentPart>
        </mc:Choice>
        <mc:Fallback xmlns="">
          <p:pic>
            <p:nvPicPr>
              <p:cNvPr id="19" name="Ink 18">
                <a:extLst>
                  <a:ext uri="{FF2B5EF4-FFF2-40B4-BE49-F238E27FC236}">
                    <a16:creationId xmlns:a16="http://schemas.microsoft.com/office/drawing/2014/main" id="{454572D7-A7EB-4187-9E6E-5BCC648BA861}"/>
                  </a:ext>
                </a:extLst>
              </p:cNvPr>
              <p:cNvPicPr/>
              <p:nvPr/>
            </p:nvPicPr>
            <p:blipFill>
              <a:blip r:embed="rId20"/>
              <a:stretch>
                <a:fillRect/>
              </a:stretch>
            </p:blipFill>
            <p:spPr>
              <a:xfrm>
                <a:off x="4909428" y="1384235"/>
                <a:ext cx="1324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Ink 19">
                <a:extLst>
                  <a:ext uri="{FF2B5EF4-FFF2-40B4-BE49-F238E27FC236}">
                    <a16:creationId xmlns:a16="http://schemas.microsoft.com/office/drawing/2014/main" id="{40B23AF1-4650-4513-9883-51E088C23936}"/>
                  </a:ext>
                </a:extLst>
              </p14:cNvPr>
              <p14:cNvContentPartPr/>
              <p14:nvPr/>
            </p14:nvContentPartPr>
            <p14:xfrm>
              <a:off x="5105268" y="1395755"/>
              <a:ext cx="81000" cy="124920"/>
            </p14:xfrm>
          </p:contentPart>
        </mc:Choice>
        <mc:Fallback xmlns="">
          <p:pic>
            <p:nvPicPr>
              <p:cNvPr id="20" name="Ink 19">
                <a:extLst>
                  <a:ext uri="{FF2B5EF4-FFF2-40B4-BE49-F238E27FC236}">
                    <a16:creationId xmlns:a16="http://schemas.microsoft.com/office/drawing/2014/main" id="{40B23AF1-4650-4513-9883-51E088C23936}"/>
                  </a:ext>
                </a:extLst>
              </p:cNvPr>
              <p:cNvPicPr/>
              <p:nvPr/>
            </p:nvPicPr>
            <p:blipFill>
              <a:blip r:embed="rId22"/>
              <a:stretch>
                <a:fillRect/>
              </a:stretch>
            </p:blipFill>
            <p:spPr>
              <a:xfrm>
                <a:off x="5096628" y="1386755"/>
                <a:ext cx="986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Ink 22">
                <a:extLst>
                  <a:ext uri="{FF2B5EF4-FFF2-40B4-BE49-F238E27FC236}">
                    <a16:creationId xmlns:a16="http://schemas.microsoft.com/office/drawing/2014/main" id="{6C65073D-12B7-4149-B2BA-61371055AE72}"/>
                  </a:ext>
                </a:extLst>
              </p14:cNvPr>
              <p14:cNvContentPartPr/>
              <p14:nvPr/>
            </p14:nvContentPartPr>
            <p14:xfrm>
              <a:off x="5664348" y="1359395"/>
              <a:ext cx="8640" cy="162000"/>
            </p14:xfrm>
          </p:contentPart>
        </mc:Choice>
        <mc:Fallback xmlns="">
          <p:pic>
            <p:nvPicPr>
              <p:cNvPr id="23" name="Ink 22">
                <a:extLst>
                  <a:ext uri="{FF2B5EF4-FFF2-40B4-BE49-F238E27FC236}">
                    <a16:creationId xmlns:a16="http://schemas.microsoft.com/office/drawing/2014/main" id="{6C65073D-12B7-4149-B2BA-61371055AE72}"/>
                  </a:ext>
                </a:extLst>
              </p:cNvPr>
              <p:cNvPicPr/>
              <p:nvPr/>
            </p:nvPicPr>
            <p:blipFill>
              <a:blip r:embed="rId24"/>
              <a:stretch>
                <a:fillRect/>
              </a:stretch>
            </p:blipFill>
            <p:spPr>
              <a:xfrm>
                <a:off x="5655348" y="1350395"/>
                <a:ext cx="262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Ink 23">
                <a:extLst>
                  <a:ext uri="{FF2B5EF4-FFF2-40B4-BE49-F238E27FC236}">
                    <a16:creationId xmlns:a16="http://schemas.microsoft.com/office/drawing/2014/main" id="{9AAB2003-1F3A-4201-BB5F-4F29732BFBCD}"/>
                  </a:ext>
                </a:extLst>
              </p14:cNvPr>
              <p14:cNvContentPartPr/>
              <p14:nvPr/>
            </p14:nvContentPartPr>
            <p14:xfrm>
              <a:off x="5264028" y="1428875"/>
              <a:ext cx="344880" cy="96480"/>
            </p14:xfrm>
          </p:contentPart>
        </mc:Choice>
        <mc:Fallback xmlns="">
          <p:pic>
            <p:nvPicPr>
              <p:cNvPr id="24" name="Ink 23">
                <a:extLst>
                  <a:ext uri="{FF2B5EF4-FFF2-40B4-BE49-F238E27FC236}">
                    <a16:creationId xmlns:a16="http://schemas.microsoft.com/office/drawing/2014/main" id="{9AAB2003-1F3A-4201-BB5F-4F29732BFBCD}"/>
                  </a:ext>
                </a:extLst>
              </p:cNvPr>
              <p:cNvPicPr/>
              <p:nvPr/>
            </p:nvPicPr>
            <p:blipFill>
              <a:blip r:embed="rId26"/>
              <a:stretch>
                <a:fillRect/>
              </a:stretch>
            </p:blipFill>
            <p:spPr>
              <a:xfrm>
                <a:off x="5255388" y="1419875"/>
                <a:ext cx="36252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5FFDEED5-C716-4B18-98F3-3D27C73F03A2}"/>
                  </a:ext>
                </a:extLst>
              </p14:cNvPr>
              <p14:cNvContentPartPr/>
              <p14:nvPr/>
            </p14:nvContentPartPr>
            <p14:xfrm>
              <a:off x="4722588" y="1342475"/>
              <a:ext cx="115920" cy="155520"/>
            </p14:xfrm>
          </p:contentPart>
        </mc:Choice>
        <mc:Fallback xmlns="">
          <p:pic>
            <p:nvPicPr>
              <p:cNvPr id="26" name="Ink 25">
                <a:extLst>
                  <a:ext uri="{FF2B5EF4-FFF2-40B4-BE49-F238E27FC236}">
                    <a16:creationId xmlns:a16="http://schemas.microsoft.com/office/drawing/2014/main" id="{5FFDEED5-C716-4B18-98F3-3D27C73F03A2}"/>
                  </a:ext>
                </a:extLst>
              </p:cNvPr>
              <p:cNvPicPr/>
              <p:nvPr/>
            </p:nvPicPr>
            <p:blipFill>
              <a:blip r:embed="rId28"/>
              <a:stretch>
                <a:fillRect/>
              </a:stretch>
            </p:blipFill>
            <p:spPr>
              <a:xfrm>
                <a:off x="4713588" y="1333835"/>
                <a:ext cx="1335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0" name="Ink 29">
                <a:extLst>
                  <a:ext uri="{FF2B5EF4-FFF2-40B4-BE49-F238E27FC236}">
                    <a16:creationId xmlns:a16="http://schemas.microsoft.com/office/drawing/2014/main" id="{412D29F7-820F-4475-BF71-B1401208A365}"/>
                  </a:ext>
                </a:extLst>
              </p14:cNvPr>
              <p14:cNvContentPartPr/>
              <p14:nvPr/>
            </p14:nvContentPartPr>
            <p14:xfrm>
              <a:off x="884268" y="282995"/>
              <a:ext cx="835920" cy="72360"/>
            </p14:xfrm>
          </p:contentPart>
        </mc:Choice>
        <mc:Fallback xmlns="">
          <p:pic>
            <p:nvPicPr>
              <p:cNvPr id="30" name="Ink 29">
                <a:extLst>
                  <a:ext uri="{FF2B5EF4-FFF2-40B4-BE49-F238E27FC236}">
                    <a16:creationId xmlns:a16="http://schemas.microsoft.com/office/drawing/2014/main" id="{412D29F7-820F-4475-BF71-B1401208A365}"/>
                  </a:ext>
                </a:extLst>
              </p:cNvPr>
              <p:cNvPicPr/>
              <p:nvPr/>
            </p:nvPicPr>
            <p:blipFill>
              <a:blip r:embed="rId30"/>
              <a:stretch>
                <a:fillRect/>
              </a:stretch>
            </p:blipFill>
            <p:spPr>
              <a:xfrm>
                <a:off x="875268" y="274355"/>
                <a:ext cx="8535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5" name="Ink 34">
                <a:extLst>
                  <a:ext uri="{FF2B5EF4-FFF2-40B4-BE49-F238E27FC236}">
                    <a16:creationId xmlns:a16="http://schemas.microsoft.com/office/drawing/2014/main" id="{F4CA35A7-0EBF-4BCD-B442-984597FA73E6}"/>
                  </a:ext>
                </a:extLst>
              </p14:cNvPr>
              <p14:cNvContentPartPr/>
              <p14:nvPr/>
            </p14:nvContentPartPr>
            <p14:xfrm>
              <a:off x="3380148" y="1792475"/>
              <a:ext cx="55440" cy="43200"/>
            </p14:xfrm>
          </p:contentPart>
        </mc:Choice>
        <mc:Fallback xmlns="">
          <p:pic>
            <p:nvPicPr>
              <p:cNvPr id="35" name="Ink 34">
                <a:extLst>
                  <a:ext uri="{FF2B5EF4-FFF2-40B4-BE49-F238E27FC236}">
                    <a16:creationId xmlns:a16="http://schemas.microsoft.com/office/drawing/2014/main" id="{F4CA35A7-0EBF-4BCD-B442-984597FA73E6}"/>
                  </a:ext>
                </a:extLst>
              </p:cNvPr>
              <p:cNvPicPr/>
              <p:nvPr/>
            </p:nvPicPr>
            <p:blipFill>
              <a:blip r:embed="rId32"/>
              <a:stretch>
                <a:fillRect/>
              </a:stretch>
            </p:blipFill>
            <p:spPr>
              <a:xfrm>
                <a:off x="3371148" y="1783835"/>
                <a:ext cx="7308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0" name="Ink 39">
                <a:extLst>
                  <a:ext uri="{FF2B5EF4-FFF2-40B4-BE49-F238E27FC236}">
                    <a16:creationId xmlns:a16="http://schemas.microsoft.com/office/drawing/2014/main" id="{30E812AD-8F8F-489D-B48F-2A0B47EB9056}"/>
                  </a:ext>
                </a:extLst>
              </p14:cNvPr>
              <p14:cNvContentPartPr/>
              <p14:nvPr/>
            </p14:nvContentPartPr>
            <p14:xfrm>
              <a:off x="2827188" y="1667195"/>
              <a:ext cx="450720" cy="163440"/>
            </p14:xfrm>
          </p:contentPart>
        </mc:Choice>
        <mc:Fallback xmlns="">
          <p:pic>
            <p:nvPicPr>
              <p:cNvPr id="40" name="Ink 39">
                <a:extLst>
                  <a:ext uri="{FF2B5EF4-FFF2-40B4-BE49-F238E27FC236}">
                    <a16:creationId xmlns:a16="http://schemas.microsoft.com/office/drawing/2014/main" id="{30E812AD-8F8F-489D-B48F-2A0B47EB9056}"/>
                  </a:ext>
                </a:extLst>
              </p:cNvPr>
              <p:cNvPicPr/>
              <p:nvPr/>
            </p:nvPicPr>
            <p:blipFill>
              <a:blip r:embed="rId34"/>
              <a:stretch>
                <a:fillRect/>
              </a:stretch>
            </p:blipFill>
            <p:spPr>
              <a:xfrm>
                <a:off x="2818195" y="1658195"/>
                <a:ext cx="468346"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2" name="Ink 41">
                <a:extLst>
                  <a:ext uri="{FF2B5EF4-FFF2-40B4-BE49-F238E27FC236}">
                    <a16:creationId xmlns:a16="http://schemas.microsoft.com/office/drawing/2014/main" id="{355BED8B-1867-41B5-B362-E277B038B81C}"/>
                  </a:ext>
                </a:extLst>
              </p14:cNvPr>
              <p14:cNvContentPartPr/>
              <p14:nvPr/>
            </p14:nvContentPartPr>
            <p14:xfrm>
              <a:off x="3553308" y="1695635"/>
              <a:ext cx="104400" cy="183240"/>
            </p14:xfrm>
          </p:contentPart>
        </mc:Choice>
        <mc:Fallback xmlns="">
          <p:pic>
            <p:nvPicPr>
              <p:cNvPr id="42" name="Ink 41">
                <a:extLst>
                  <a:ext uri="{FF2B5EF4-FFF2-40B4-BE49-F238E27FC236}">
                    <a16:creationId xmlns:a16="http://schemas.microsoft.com/office/drawing/2014/main" id="{355BED8B-1867-41B5-B362-E277B038B81C}"/>
                  </a:ext>
                </a:extLst>
              </p:cNvPr>
              <p:cNvPicPr/>
              <p:nvPr/>
            </p:nvPicPr>
            <p:blipFill>
              <a:blip r:embed="rId36"/>
              <a:stretch>
                <a:fillRect/>
              </a:stretch>
            </p:blipFill>
            <p:spPr>
              <a:xfrm>
                <a:off x="3544339" y="1686635"/>
                <a:ext cx="121979" cy="200880"/>
              </a:xfrm>
              <a:prstGeom prst="rect">
                <a:avLst/>
              </a:prstGeom>
            </p:spPr>
          </p:pic>
        </mc:Fallback>
      </mc:AlternateContent>
    </p:spTree>
    <p:extLst>
      <p:ext uri="{BB962C8B-B14F-4D97-AF65-F5344CB8AC3E}">
        <p14:creationId xmlns:p14="http://schemas.microsoft.com/office/powerpoint/2010/main" val="41308626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24323F5-C014-40FC-96E6-4AE11068E8E1}"/>
              </a:ext>
            </a:extLst>
          </p:cNvPr>
          <p:cNvSpPr/>
          <p:nvPr/>
        </p:nvSpPr>
        <p:spPr>
          <a:xfrm>
            <a:off x="0" y="0"/>
            <a:ext cx="12192000" cy="1015663"/>
          </a:xfrm>
          <a:prstGeom prst="rect">
            <a:avLst/>
          </a:prstGeom>
        </p:spPr>
        <p:txBody>
          <a:bodyPr wrap="square">
            <a:spAutoFit/>
          </a:bodyPr>
          <a:lstStyle/>
          <a:p>
            <a:r>
              <a:rPr lang="en-US" dirty="0"/>
              <a:t>2. </a:t>
            </a:r>
            <a:r>
              <a:rPr lang="en-US" sz="2000" dirty="0"/>
              <a:t>Household ammonia solution was </a:t>
            </a:r>
            <a:r>
              <a:rPr lang="en-US" sz="2000" dirty="0" err="1"/>
              <a:t>analysed</a:t>
            </a:r>
            <a:r>
              <a:rPr lang="en-US" sz="2000" dirty="0"/>
              <a:t> to determine its ammonia content. </a:t>
            </a:r>
            <a:r>
              <a:rPr lang="en-US" sz="2000" b="1" dirty="0">
                <a:solidFill>
                  <a:schemeClr val="accent2">
                    <a:lumMod val="50000"/>
                  </a:schemeClr>
                </a:solidFill>
              </a:rPr>
              <a:t>25.0 cm3 of the ammonia </a:t>
            </a:r>
            <a:r>
              <a:rPr lang="en-US" sz="2000" dirty="0"/>
              <a:t>solution required </a:t>
            </a:r>
            <a:r>
              <a:rPr lang="en-US" sz="2000" b="1" dirty="0">
                <a:solidFill>
                  <a:srgbClr val="00B050"/>
                </a:solidFill>
              </a:rPr>
              <a:t>21.0 cm3 of 0.11 mol / dm3 sulfuric acid </a:t>
            </a:r>
            <a:r>
              <a:rPr lang="en-US" sz="2000" dirty="0"/>
              <a:t>to achieve end point of solution. Calculate the concentration of ammonia in </a:t>
            </a:r>
            <a:r>
              <a:rPr lang="en-US" sz="2000" b="1" dirty="0">
                <a:solidFill>
                  <a:srgbClr val="FF0000"/>
                </a:solidFill>
              </a:rPr>
              <a:t>g/dm3</a:t>
            </a:r>
            <a:r>
              <a:rPr lang="en-US" sz="2000" dirty="0"/>
              <a:t> in the household ammonia solution.</a:t>
            </a:r>
          </a:p>
        </p:txBody>
      </p:sp>
      <p:pic>
        <p:nvPicPr>
          <p:cNvPr id="3" name="Picture 2">
            <a:extLst>
              <a:ext uri="{FF2B5EF4-FFF2-40B4-BE49-F238E27FC236}">
                <a16:creationId xmlns:a16="http://schemas.microsoft.com/office/drawing/2014/main" id="{0F436A2F-D4AF-409C-AFEB-3CB1C5743AC8}"/>
              </a:ext>
            </a:extLst>
          </p:cNvPr>
          <p:cNvPicPr>
            <a:picLocks noChangeAspect="1"/>
          </p:cNvPicPr>
          <p:nvPr/>
        </p:nvPicPr>
        <p:blipFill>
          <a:blip r:embed="rId2"/>
          <a:stretch>
            <a:fillRect/>
          </a:stretch>
        </p:blipFill>
        <p:spPr>
          <a:xfrm>
            <a:off x="2950600" y="929677"/>
            <a:ext cx="5047926" cy="524301"/>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24036B57-429F-4883-B04E-74CE87932E64}"/>
                  </a:ext>
                </a:extLst>
              </p14:cNvPr>
              <p14:cNvContentPartPr/>
              <p14:nvPr/>
            </p14:nvContentPartPr>
            <p14:xfrm>
              <a:off x="12614868" y="2156795"/>
              <a:ext cx="360" cy="360"/>
            </p14:xfrm>
          </p:contentPart>
        </mc:Choice>
        <mc:Fallback xmlns="">
          <p:pic>
            <p:nvPicPr>
              <p:cNvPr id="4" name="Ink 3">
                <a:extLst>
                  <a:ext uri="{FF2B5EF4-FFF2-40B4-BE49-F238E27FC236}">
                    <a16:creationId xmlns:a16="http://schemas.microsoft.com/office/drawing/2014/main" id="{24036B57-429F-4883-B04E-74CE87932E64}"/>
                  </a:ext>
                </a:extLst>
              </p:cNvPr>
              <p:cNvPicPr/>
              <p:nvPr/>
            </p:nvPicPr>
            <p:blipFill>
              <a:blip r:embed="rId4"/>
              <a:stretch>
                <a:fillRect/>
              </a:stretch>
            </p:blipFill>
            <p:spPr>
              <a:xfrm>
                <a:off x="12605868" y="21481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EF98BA62-72BD-4AD2-8F0F-4C5F75391685}"/>
                  </a:ext>
                </a:extLst>
              </p14:cNvPr>
              <p14:cNvContentPartPr/>
              <p14:nvPr/>
            </p14:nvContentPartPr>
            <p14:xfrm>
              <a:off x="12810348" y="1801835"/>
              <a:ext cx="360" cy="360"/>
            </p14:xfrm>
          </p:contentPart>
        </mc:Choice>
        <mc:Fallback xmlns="">
          <p:pic>
            <p:nvPicPr>
              <p:cNvPr id="5" name="Ink 4">
                <a:extLst>
                  <a:ext uri="{FF2B5EF4-FFF2-40B4-BE49-F238E27FC236}">
                    <a16:creationId xmlns:a16="http://schemas.microsoft.com/office/drawing/2014/main" id="{EF98BA62-72BD-4AD2-8F0F-4C5F75391685}"/>
                  </a:ext>
                </a:extLst>
              </p:cNvPr>
              <p:cNvPicPr/>
              <p:nvPr/>
            </p:nvPicPr>
            <p:blipFill>
              <a:blip r:embed="rId4"/>
              <a:stretch>
                <a:fillRect/>
              </a:stretch>
            </p:blipFill>
            <p:spPr>
              <a:xfrm>
                <a:off x="12801348" y="17928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3EC43C7-8117-4A0F-A41C-3DAD2EF9BEC6}"/>
                  </a:ext>
                </a:extLst>
              </p14:cNvPr>
              <p14:cNvContentPartPr/>
              <p14:nvPr/>
            </p14:nvContentPartPr>
            <p14:xfrm>
              <a:off x="12410748" y="2813795"/>
              <a:ext cx="10800" cy="5760"/>
            </p14:xfrm>
          </p:contentPart>
        </mc:Choice>
        <mc:Fallback xmlns="">
          <p:pic>
            <p:nvPicPr>
              <p:cNvPr id="6" name="Ink 5">
                <a:extLst>
                  <a:ext uri="{FF2B5EF4-FFF2-40B4-BE49-F238E27FC236}">
                    <a16:creationId xmlns:a16="http://schemas.microsoft.com/office/drawing/2014/main" id="{F3EC43C7-8117-4A0F-A41C-3DAD2EF9BEC6}"/>
                  </a:ext>
                </a:extLst>
              </p:cNvPr>
              <p:cNvPicPr/>
              <p:nvPr/>
            </p:nvPicPr>
            <p:blipFill>
              <a:blip r:embed="rId7"/>
              <a:stretch>
                <a:fillRect/>
              </a:stretch>
            </p:blipFill>
            <p:spPr>
              <a:xfrm>
                <a:off x="12401748" y="2804795"/>
                <a:ext cx="28440" cy="23400"/>
              </a:xfrm>
              <a:prstGeom prst="rect">
                <a:avLst/>
              </a:prstGeom>
            </p:spPr>
          </p:pic>
        </mc:Fallback>
      </mc:AlternateContent>
    </p:spTree>
    <p:extLst>
      <p:ext uri="{BB962C8B-B14F-4D97-AF65-F5344CB8AC3E}">
        <p14:creationId xmlns:p14="http://schemas.microsoft.com/office/powerpoint/2010/main" val="1235631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ADEEB6-1102-4E2D-8E90-1B55D7999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7999"/>
          </a:xfrm>
          <a:prstGeom prst="rect">
            <a:avLst/>
          </a:prstGeom>
        </p:spPr>
      </p:pic>
    </p:spTree>
    <p:extLst>
      <p:ext uri="{BB962C8B-B14F-4D97-AF65-F5344CB8AC3E}">
        <p14:creationId xmlns:p14="http://schemas.microsoft.com/office/powerpoint/2010/main" val="20060849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A7FF1-3BFB-4BE1-B924-9FDE67BD4909}"/>
              </a:ext>
            </a:extLst>
          </p:cNvPr>
          <p:cNvPicPr>
            <a:picLocks noChangeAspect="1"/>
          </p:cNvPicPr>
          <p:nvPr/>
        </p:nvPicPr>
        <p:blipFill>
          <a:blip r:embed="rId2"/>
          <a:stretch>
            <a:fillRect/>
          </a:stretch>
        </p:blipFill>
        <p:spPr>
          <a:xfrm>
            <a:off x="6092189" y="3409948"/>
            <a:ext cx="7621" cy="38103"/>
          </a:xfrm>
          <a:prstGeom prst="rect">
            <a:avLst/>
          </a:prstGeom>
        </p:spPr>
      </p:pic>
      <p:pic>
        <p:nvPicPr>
          <p:cNvPr id="5" name="Picture 4">
            <a:extLst>
              <a:ext uri="{FF2B5EF4-FFF2-40B4-BE49-F238E27FC236}">
                <a16:creationId xmlns:a16="http://schemas.microsoft.com/office/drawing/2014/main" id="{533D97F7-FE6D-484D-AB9F-7F6AA13880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0493406" cy="1417835"/>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C5F54AB0-A45B-4D41-A5E2-2E458CEF90C7}"/>
                  </a:ext>
                </a:extLst>
              </p14:cNvPr>
              <p14:cNvContentPartPr/>
              <p14:nvPr/>
            </p14:nvContentPartPr>
            <p14:xfrm>
              <a:off x="12597228" y="3151475"/>
              <a:ext cx="360" cy="360"/>
            </p14:xfrm>
          </p:contentPart>
        </mc:Choice>
        <mc:Fallback xmlns="">
          <p:pic>
            <p:nvPicPr>
              <p:cNvPr id="2" name="Ink 1">
                <a:extLst>
                  <a:ext uri="{FF2B5EF4-FFF2-40B4-BE49-F238E27FC236}">
                    <a16:creationId xmlns:a16="http://schemas.microsoft.com/office/drawing/2014/main" id="{C5F54AB0-A45B-4D41-A5E2-2E458CEF90C7}"/>
                  </a:ext>
                </a:extLst>
              </p:cNvPr>
              <p:cNvPicPr/>
              <p:nvPr/>
            </p:nvPicPr>
            <p:blipFill>
              <a:blip r:embed="rId5"/>
              <a:stretch>
                <a:fillRect/>
              </a:stretch>
            </p:blipFill>
            <p:spPr>
              <a:xfrm>
                <a:off x="12588588" y="3142475"/>
                <a:ext cx="18000" cy="18000"/>
              </a:xfrm>
              <a:prstGeom prst="rect">
                <a:avLst/>
              </a:prstGeom>
            </p:spPr>
          </p:pic>
        </mc:Fallback>
      </mc:AlternateContent>
    </p:spTree>
    <p:extLst>
      <p:ext uri="{BB962C8B-B14F-4D97-AF65-F5344CB8AC3E}">
        <p14:creationId xmlns:p14="http://schemas.microsoft.com/office/powerpoint/2010/main" val="39706505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E92599-0F9F-44D9-A364-73B34EAE1C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757779"/>
          </a:xfrm>
          <a:prstGeom prst="rect">
            <a:avLst/>
          </a:prstGeom>
        </p:spPr>
      </p:pic>
    </p:spTree>
    <p:extLst>
      <p:ext uri="{BB962C8B-B14F-4D97-AF65-F5344CB8AC3E}">
        <p14:creationId xmlns:p14="http://schemas.microsoft.com/office/powerpoint/2010/main" val="42431591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E43FEC-4DD2-44DF-A2E9-E291DFE46F3D}"/>
              </a:ext>
            </a:extLst>
          </p:cNvPr>
          <p:cNvSpPr/>
          <p:nvPr/>
        </p:nvSpPr>
        <p:spPr>
          <a:xfrm>
            <a:off x="532662" y="559293"/>
            <a:ext cx="7261934" cy="18110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rgbClr val="FF0000"/>
                </a:solidFill>
              </a:rPr>
              <a:t>CHAPTER ENDED QUESTIONS </a:t>
            </a:r>
          </a:p>
        </p:txBody>
      </p:sp>
      <p:pic>
        <p:nvPicPr>
          <p:cNvPr id="3" name="Picture 2">
            <a:extLst>
              <a:ext uri="{FF2B5EF4-FFF2-40B4-BE49-F238E27FC236}">
                <a16:creationId xmlns:a16="http://schemas.microsoft.com/office/drawing/2014/main" id="{F226B552-27E5-4A07-8314-5F0D7223BCA4}"/>
              </a:ext>
            </a:extLst>
          </p:cNvPr>
          <p:cNvPicPr>
            <a:picLocks noChangeAspect="1"/>
          </p:cNvPicPr>
          <p:nvPr/>
        </p:nvPicPr>
        <p:blipFill>
          <a:blip r:embed="rId2"/>
          <a:stretch>
            <a:fillRect/>
          </a:stretch>
        </p:blipFill>
        <p:spPr>
          <a:xfrm>
            <a:off x="5734928" y="2959963"/>
            <a:ext cx="2657475" cy="2857500"/>
          </a:xfrm>
          <a:prstGeom prst="rect">
            <a:avLst/>
          </a:prstGeom>
        </p:spPr>
      </p:pic>
      <p:pic>
        <p:nvPicPr>
          <p:cNvPr id="4" name="Picture 3">
            <a:extLst>
              <a:ext uri="{FF2B5EF4-FFF2-40B4-BE49-F238E27FC236}">
                <a16:creationId xmlns:a16="http://schemas.microsoft.com/office/drawing/2014/main" id="{D8753279-B210-4135-A212-48B3203E63E2}"/>
              </a:ext>
            </a:extLst>
          </p:cNvPr>
          <p:cNvPicPr>
            <a:picLocks noChangeAspect="1"/>
          </p:cNvPicPr>
          <p:nvPr/>
        </p:nvPicPr>
        <p:blipFill>
          <a:blip r:embed="rId3"/>
          <a:stretch>
            <a:fillRect/>
          </a:stretch>
        </p:blipFill>
        <p:spPr>
          <a:xfrm>
            <a:off x="8548178" y="2445983"/>
            <a:ext cx="2540031" cy="3725662"/>
          </a:xfrm>
          <a:prstGeom prst="rect">
            <a:avLst/>
          </a:prstGeom>
        </p:spPr>
      </p:pic>
    </p:spTree>
    <p:extLst>
      <p:ext uri="{BB962C8B-B14F-4D97-AF65-F5344CB8AC3E}">
        <p14:creationId xmlns:p14="http://schemas.microsoft.com/office/powerpoint/2010/main" val="660451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8B0405-B322-437A-832B-2CD196E9BFC5}"/>
              </a:ext>
            </a:extLst>
          </p:cNvPr>
          <p:cNvPicPr>
            <a:picLocks noChangeAspect="1"/>
          </p:cNvPicPr>
          <p:nvPr/>
        </p:nvPicPr>
        <p:blipFill rotWithShape="1">
          <a:blip r:embed="rId2">
            <a:extLst>
              <a:ext uri="{28A0092B-C50C-407E-A947-70E740481C1C}">
                <a14:useLocalDpi xmlns:a14="http://schemas.microsoft.com/office/drawing/2010/main" val="0"/>
              </a:ext>
            </a:extLst>
          </a:blip>
          <a:srcRect r="49558"/>
          <a:stretch/>
        </p:blipFill>
        <p:spPr>
          <a:xfrm>
            <a:off x="1" y="0"/>
            <a:ext cx="6161102" cy="4651899"/>
          </a:xfrm>
          <a:prstGeom prst="rect">
            <a:avLst/>
          </a:prstGeom>
        </p:spPr>
      </p:pic>
      <p:pic>
        <p:nvPicPr>
          <p:cNvPr id="5" name="Picture 4">
            <a:extLst>
              <a:ext uri="{FF2B5EF4-FFF2-40B4-BE49-F238E27FC236}">
                <a16:creationId xmlns:a16="http://schemas.microsoft.com/office/drawing/2014/main" id="{34DEEC2F-8B33-44DD-ACA6-C0539C0AD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112" y="0"/>
            <a:ext cx="5591887" cy="4651899"/>
          </a:xfrm>
          <a:prstGeom prst="rect">
            <a:avLst/>
          </a:prstGeom>
        </p:spPr>
      </p:pic>
      <p:pic>
        <p:nvPicPr>
          <p:cNvPr id="7" name="Picture 6">
            <a:extLst>
              <a:ext uri="{FF2B5EF4-FFF2-40B4-BE49-F238E27FC236}">
                <a16:creationId xmlns:a16="http://schemas.microsoft.com/office/drawing/2014/main" id="{6747486D-CC4C-41F4-84E8-C5E7EE9D0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0112" y="4651898"/>
            <a:ext cx="5591888" cy="1748901"/>
          </a:xfrm>
          <a:prstGeom prst="rect">
            <a:avLst/>
          </a:prstGeom>
        </p:spPr>
      </p:pic>
    </p:spTree>
    <p:extLst>
      <p:ext uri="{BB962C8B-B14F-4D97-AF65-F5344CB8AC3E}">
        <p14:creationId xmlns:p14="http://schemas.microsoft.com/office/powerpoint/2010/main" val="19538380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9324</TotalTime>
  <Words>1756</Words>
  <Application>Microsoft Office PowerPoint</Application>
  <PresentationFormat>Widescreen</PresentationFormat>
  <Paragraphs>224</Paragraphs>
  <Slides>82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95</cp:revision>
  <dcterms:created xsi:type="dcterms:W3CDTF">2021-09-22T18:03:10Z</dcterms:created>
  <dcterms:modified xsi:type="dcterms:W3CDTF">2022-09-01T04:33:29Z</dcterms:modified>
</cp:coreProperties>
</file>